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256" r:id="rId2"/>
    <p:sldId id="321" r:id="rId3"/>
    <p:sldId id="300" r:id="rId4"/>
    <p:sldId id="322" r:id="rId5"/>
    <p:sldId id="432" r:id="rId6"/>
    <p:sldId id="414" r:id="rId7"/>
    <p:sldId id="433" r:id="rId8"/>
    <p:sldId id="434" r:id="rId9"/>
    <p:sldId id="435" r:id="rId10"/>
    <p:sldId id="436" r:id="rId11"/>
    <p:sldId id="270" r:id="rId12"/>
    <p:sldId id="438" r:id="rId13"/>
    <p:sldId id="439" r:id="rId14"/>
    <p:sldId id="440" r:id="rId15"/>
    <p:sldId id="425" r:id="rId16"/>
    <p:sldId id="441" r:id="rId17"/>
    <p:sldId id="413" r:id="rId18"/>
  </p:sldIdLst>
  <p:sldSz cx="12192000" cy="6858000"/>
  <p:notesSz cx="6858000" cy="9144000"/>
  <p:embeddedFontLst>
    <p:embeddedFont>
      <p:font typeface="Avenir Next LT Pro" panose="020B0504020202020204" pitchFamily="34" charset="-18"/>
      <p:regular r:id="rId20"/>
      <p:bold r:id="rId21"/>
      <p:italic r:id="rId22"/>
      <p:bold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Calibri Light" panose="020F0302020204030204" pitchFamily="34" charset="0"/>
      <p:regular r:id="rId28"/>
      <p:italic r:id="rId29"/>
    </p:embeddedFont>
    <p:embeddedFont>
      <p:font typeface="Cambria" panose="02040503050406030204" pitchFamily="18" charset="0"/>
      <p:regular r:id="rId30"/>
      <p:bold r:id="rId31"/>
      <p:italic r:id="rId32"/>
      <p:boldItalic r:id="rId33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02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21" Type="http://schemas.openxmlformats.org/officeDocument/2006/relationships/font" Target="fonts/font2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</pc:docChgLst>
  <pc:docChgLst>
    <pc:chgData name="Siniša ᵀᴴᴱ ᴼᴿᴵᴳᴵᴻᴬᴸ Wolfenstein" userId="215f646470bc261a" providerId="LiveId" clId="{7ED68D3A-B841-49DE-BB26-C49DAC574C79}"/>
    <pc:docChg chg="undo custSel addSld delSld modSld sldOrd">
      <pc:chgData name="Siniša ᵀᴴᴱ ᴼᴿᴵᴳᴵᴻᴬᴸ Wolfenstein" userId="215f646470bc261a" providerId="LiveId" clId="{7ED68D3A-B841-49DE-BB26-C49DAC574C79}" dt="2021-03-11T09:07:59.480" v="3737" actId="1076"/>
      <pc:docMkLst>
        <pc:docMk/>
      </pc:docMkLst>
      <pc:sldChg chg="modSp">
        <pc:chgData name="Siniša ᵀᴴᴱ ᴼᴿᴵᴳᴵᴻᴬᴸ Wolfenstein" userId="215f646470bc261a" providerId="LiveId" clId="{7ED68D3A-B841-49DE-BB26-C49DAC574C79}" dt="2021-03-11T06:23:20.146" v="34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7ED68D3A-B841-49DE-BB26-C49DAC574C79}" dt="2021-03-11T06:23:13.898" v="21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ᵀᴴᴱ ᴼᴿᴵᴳᴵᴻᴬᴸ Wolfenstein" userId="215f646470bc261a" providerId="LiveId" clId="{7ED68D3A-B841-49DE-BB26-C49DAC574C79}" dt="2021-03-11T06:23:20.146" v="34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ord delAnim modAnim">
        <pc:chgData name="Siniša ᵀᴴᴱ ᴼᴿᴵᴳᴵᴻᴬᴸ Wolfenstein" userId="215f646470bc261a" providerId="LiveId" clId="{7ED68D3A-B841-49DE-BB26-C49DAC574C79}" dt="2021-03-11T07:58:52.640" v="2700" actId="20577"/>
        <pc:sldMkLst>
          <pc:docMk/>
          <pc:sldMk cId="891775711" sldId="270"/>
        </pc:sldMkLst>
        <pc:spChg chg="add mod">
          <ac:chgData name="Siniša ᵀᴴᴱ ᴼᴿᴵᴳᴵᴻᴬᴸ Wolfenstein" userId="215f646470bc261a" providerId="LiveId" clId="{7ED68D3A-B841-49DE-BB26-C49DAC574C79}" dt="2021-03-11T07:55:29.957" v="2600" actId="1035"/>
          <ac:spMkLst>
            <pc:docMk/>
            <pc:sldMk cId="891775711" sldId="270"/>
            <ac:spMk id="4" creationId="{6CA5EF18-28E7-4360-AC3E-94057BEB6AD5}"/>
          </ac:spMkLst>
        </pc:spChg>
        <pc:spChg chg="mod">
          <ac:chgData name="Siniša ᵀᴴᴱ ᴼᴿᴵᴳᴵᴻᴬᴸ Wolfenstein" userId="215f646470bc261a" providerId="LiveId" clId="{7ED68D3A-B841-49DE-BB26-C49DAC574C79}" dt="2021-03-11T07:48:48.819" v="2431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7ED68D3A-B841-49DE-BB26-C49DAC574C79}" dt="2021-03-11T07:51:45.297" v="2492" actId="1036"/>
          <ac:spMkLst>
            <pc:docMk/>
            <pc:sldMk cId="891775711" sldId="270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7ED68D3A-B841-49DE-BB26-C49DAC574C79}" dt="2021-03-11T07:52:34.735" v="2513" actId="1035"/>
          <ac:spMkLst>
            <pc:docMk/>
            <pc:sldMk cId="891775711" sldId="270"/>
            <ac:spMk id="10" creationId="{88B0F72F-3BE9-4F76-BF77-3EF16E7D3E7E}"/>
          </ac:spMkLst>
        </pc:spChg>
        <pc:spChg chg="add mod">
          <ac:chgData name="Siniša ᵀᴴᴱ ᴼᴿᴵᴳᴵᴻᴬᴸ Wolfenstein" userId="215f646470bc261a" providerId="LiveId" clId="{7ED68D3A-B841-49DE-BB26-C49DAC574C79}" dt="2021-03-11T07:54:10.410" v="2575" actId="1035"/>
          <ac:spMkLst>
            <pc:docMk/>
            <pc:sldMk cId="891775711" sldId="270"/>
            <ac:spMk id="11" creationId="{3C60D294-20A5-4CA1-9D26-B312DDB9BE93}"/>
          </ac:spMkLst>
        </pc:spChg>
        <pc:spChg chg="add mod">
          <ac:chgData name="Siniša ᵀᴴᴱ ᴼᴿᴵᴳᴵᴻᴬᴸ Wolfenstein" userId="215f646470bc261a" providerId="LiveId" clId="{7ED68D3A-B841-49DE-BB26-C49DAC574C79}" dt="2021-03-11T07:53:55.103" v="2556" actId="20577"/>
          <ac:spMkLst>
            <pc:docMk/>
            <pc:sldMk cId="891775711" sldId="270"/>
            <ac:spMk id="12" creationId="{59F22C5D-B7A3-48BC-BB7D-FF3CD71513C2}"/>
          </ac:spMkLst>
        </pc:spChg>
        <pc:spChg chg="add mod">
          <ac:chgData name="Siniša ᵀᴴᴱ ᴼᴿᴵᴳᴵᴻᴬᴸ Wolfenstein" userId="215f646470bc261a" providerId="LiveId" clId="{7ED68D3A-B841-49DE-BB26-C49DAC574C79}" dt="2021-03-11T07:54:43.881" v="2594" actId="20577"/>
          <ac:spMkLst>
            <pc:docMk/>
            <pc:sldMk cId="891775711" sldId="270"/>
            <ac:spMk id="13" creationId="{491C8DEE-6668-4E97-B0D1-90647B268DF7}"/>
          </ac:spMkLst>
        </pc:spChg>
        <pc:spChg chg="add mod">
          <ac:chgData name="Siniša ᵀᴴᴱ ᴼᴿᴵᴳᴵᴻᴬᴸ Wolfenstein" userId="215f646470bc261a" providerId="LiveId" clId="{7ED68D3A-B841-49DE-BB26-C49DAC574C79}" dt="2021-03-11T07:58:09.012" v="2681" actId="1076"/>
          <ac:spMkLst>
            <pc:docMk/>
            <pc:sldMk cId="891775711" sldId="270"/>
            <ac:spMk id="15" creationId="{26C687E5-6572-4D73-B161-9E6B191C54A0}"/>
          </ac:spMkLst>
        </pc:spChg>
        <pc:spChg chg="add mod">
          <ac:chgData name="Siniša ᵀᴴᴱ ᴼᴿᴵᴳᴵᴻᴬᴸ Wolfenstein" userId="215f646470bc261a" providerId="LiveId" clId="{7ED68D3A-B841-49DE-BB26-C49DAC574C79}" dt="2021-03-11T07:56:43.072" v="2651" actId="20577"/>
          <ac:spMkLst>
            <pc:docMk/>
            <pc:sldMk cId="891775711" sldId="270"/>
            <ac:spMk id="16" creationId="{A85C838C-B4FC-4243-BE61-DB065952E947}"/>
          </ac:spMkLst>
        </pc:spChg>
        <pc:spChg chg="add mod">
          <ac:chgData name="Siniša ᵀᴴᴱ ᴼᴿᴵᴳᴵᴻᴬᴸ Wolfenstein" userId="215f646470bc261a" providerId="LiveId" clId="{7ED68D3A-B841-49DE-BB26-C49DAC574C79}" dt="2021-03-11T07:58:18.067" v="2688" actId="20577"/>
          <ac:spMkLst>
            <pc:docMk/>
            <pc:sldMk cId="891775711" sldId="270"/>
            <ac:spMk id="17" creationId="{C13B9F50-70D1-4CE1-89FB-63BAA525243B}"/>
          </ac:spMkLst>
        </pc:spChg>
        <pc:spChg chg="add mod">
          <ac:chgData name="Siniša ᵀᴴᴱ ᴼᴿᴵᴳᴵᴻᴬᴸ Wolfenstein" userId="215f646470bc261a" providerId="LiveId" clId="{7ED68D3A-B841-49DE-BB26-C49DAC574C79}" dt="2021-03-11T07:58:52.640" v="2700" actId="20577"/>
          <ac:spMkLst>
            <pc:docMk/>
            <pc:sldMk cId="891775711" sldId="270"/>
            <ac:spMk id="18" creationId="{AAFFCC96-5787-4879-AF06-2BC5F0F8695D}"/>
          </ac:spMkLst>
        </pc:spChg>
        <pc:spChg chg="del">
          <ac:chgData name="Siniša ᵀᴴᴱ ᴼᴿᴵᴳᴵᴻᴬᴸ Wolfenstein" userId="215f646470bc261a" providerId="LiveId" clId="{7ED68D3A-B841-49DE-BB26-C49DAC574C79}" dt="2021-03-11T07:49:02.877" v="2435" actId="478"/>
          <ac:spMkLst>
            <pc:docMk/>
            <pc:sldMk cId="891775711" sldId="270"/>
            <ac:spMk id="22" creationId="{1486D3CE-2FDD-4260-8E22-A66F01902E06}"/>
          </ac:spMkLst>
        </pc:spChg>
        <pc:spChg chg="del">
          <ac:chgData name="Siniša ᵀᴴᴱ ᴼᴿᴵᴳᴵᴻᴬᴸ Wolfenstein" userId="215f646470bc261a" providerId="LiveId" clId="{7ED68D3A-B841-49DE-BB26-C49DAC574C79}" dt="2021-03-11T07:49:02.877" v="2435" actId="478"/>
          <ac:spMkLst>
            <pc:docMk/>
            <pc:sldMk cId="891775711" sldId="270"/>
            <ac:spMk id="23" creationId="{C6B339CC-B481-4BBE-BBBB-FEB50BA851AD}"/>
          </ac:spMkLst>
        </pc:spChg>
        <pc:spChg chg="del">
          <ac:chgData name="Siniša ᵀᴴᴱ ᴼᴿᴵᴳᴵᴻᴬᴸ Wolfenstein" userId="215f646470bc261a" providerId="LiveId" clId="{7ED68D3A-B841-49DE-BB26-C49DAC574C79}" dt="2021-03-11T07:49:02.877" v="2435" actId="478"/>
          <ac:spMkLst>
            <pc:docMk/>
            <pc:sldMk cId="891775711" sldId="270"/>
            <ac:spMk id="24" creationId="{5F081143-6719-4DAA-9110-3024DF65882F}"/>
          </ac:spMkLst>
        </pc:spChg>
        <pc:spChg chg="del">
          <ac:chgData name="Siniša ᵀᴴᴱ ᴼᴿᴵᴳᴵᴻᴬᴸ Wolfenstein" userId="215f646470bc261a" providerId="LiveId" clId="{7ED68D3A-B841-49DE-BB26-C49DAC574C79}" dt="2021-03-11T07:49:02.877" v="2435" actId="478"/>
          <ac:spMkLst>
            <pc:docMk/>
            <pc:sldMk cId="891775711" sldId="270"/>
            <ac:spMk id="25" creationId="{F11CF4B3-1235-4E7B-9C44-6D50F2C06BF9}"/>
          </ac:spMkLst>
        </pc:spChg>
        <pc:picChg chg="mod">
          <ac:chgData name="Siniša ᵀᴴᴱ ᴼᴿᴵᴳᴵᴻᴬᴸ Wolfenstein" userId="215f646470bc261a" providerId="LiveId" clId="{7ED68D3A-B841-49DE-BB26-C49DAC574C79}" dt="2021-03-11T07:49:28.889" v="2439" actId="1037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ED68D3A-B841-49DE-BB26-C49DAC574C79}" dt="2021-03-11T07:55:00.887" v="2596" actId="1076"/>
          <ac:picMkLst>
            <pc:docMk/>
            <pc:sldMk cId="891775711" sldId="270"/>
            <ac:picMk id="3" creationId="{DCB64642-CE4F-4D9C-A92A-9A8EF9D7D4F4}"/>
          </ac:picMkLst>
        </pc:picChg>
      </pc:sldChg>
      <pc:sldChg chg="modSp">
        <pc:chgData name="Siniša ᵀᴴᴱ ᴼᴿᴵᴳᴵᴻᴬᴸ Wolfenstein" userId="215f646470bc261a" providerId="LiveId" clId="{7ED68D3A-B841-49DE-BB26-C49DAC574C79}" dt="2021-03-11T06:28:34.158" v="471" actId="20577"/>
        <pc:sldMkLst>
          <pc:docMk/>
          <pc:sldMk cId="1167673325" sldId="300"/>
        </pc:sldMkLst>
        <pc:spChg chg="mod">
          <ac:chgData name="Siniša ᵀᴴᴱ ᴼᴿᴵᴳᴵᴻᴬᴸ Wolfenstein" userId="215f646470bc261a" providerId="LiveId" clId="{7ED68D3A-B841-49DE-BB26-C49DAC574C79}" dt="2021-03-11T06:28:34.158" v="471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7ED68D3A-B841-49DE-BB26-C49DAC574C79}" dt="2021-03-11T06:25:36.458" v="84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ᵀᴴᴱ ᴼᴿᴵᴳᴵᴻᴬᴸ Wolfenstein" userId="215f646470bc261a" providerId="LiveId" clId="{7ED68D3A-B841-49DE-BB26-C49DAC574C79}" dt="2021-03-11T06:25:29.731" v="82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modSp">
        <pc:chgData name="Siniša ᵀᴴᴱ ᴼᴿᴵᴳᴵᴻᴬᴸ Wolfenstein" userId="215f646470bc261a" providerId="LiveId" clId="{7ED68D3A-B841-49DE-BB26-C49DAC574C79}" dt="2021-03-11T06:25:22.203" v="80" actId="1035"/>
        <pc:sldMkLst>
          <pc:docMk/>
          <pc:sldMk cId="2027073459" sldId="321"/>
        </pc:sldMkLst>
        <pc:spChg chg="mod">
          <ac:chgData name="Siniša ᵀᴴᴱ ᴼᴿᴵᴳᴵᴻᴬᴸ Wolfenstein" userId="215f646470bc261a" providerId="LiveId" clId="{7ED68D3A-B841-49DE-BB26-C49DAC574C79}" dt="2021-03-11T06:24:20.974" v="74" actId="20577"/>
          <ac:spMkLst>
            <pc:docMk/>
            <pc:sldMk cId="2027073459" sldId="321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7ED68D3A-B841-49DE-BB26-C49DAC574C79}" dt="2021-03-11T06:24:48.955" v="75" actId="14826"/>
          <ac:picMkLst>
            <pc:docMk/>
            <pc:sldMk cId="2027073459" sldId="321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7ED68D3A-B841-49DE-BB26-C49DAC574C79}" dt="2021-03-11T06:25:22.203" v="80" actId="1035"/>
          <ac:picMkLst>
            <pc:docMk/>
            <pc:sldMk cId="2027073459" sldId="321"/>
            <ac:picMk id="7" creationId="{40106C37-8279-4C0B-A4A6-4051FF501A0A}"/>
          </ac:picMkLst>
        </pc:picChg>
      </pc:sldChg>
      <pc:sldChg chg="modSp modAnim">
        <pc:chgData name="Siniša ᵀᴴᴱ ᴼᴿᴵᴳᴵᴻᴬᴸ Wolfenstein" userId="215f646470bc261a" providerId="LiveId" clId="{7ED68D3A-B841-49DE-BB26-C49DAC574C79}" dt="2021-03-11T09:07:59.480" v="3737" actId="1076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7ED68D3A-B841-49DE-BB26-C49DAC574C79}" dt="2021-03-11T06:32:33.189" v="779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7ED68D3A-B841-49DE-BB26-C49DAC574C79}" dt="2021-03-11T06:31:47.105" v="772" actId="14100"/>
          <ac:spMkLst>
            <pc:docMk/>
            <pc:sldMk cId="1216289924" sldId="322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7ED68D3A-B841-49DE-BB26-C49DAC574C79}" dt="2021-03-11T06:36:21.687" v="871" actId="20577"/>
          <ac:spMkLst>
            <pc:docMk/>
            <pc:sldMk cId="1216289924" sldId="32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11T06:34:16.891" v="786" actId="107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1T09:07:59.480" v="3737" actId="1076"/>
          <ac:picMkLst>
            <pc:docMk/>
            <pc:sldMk cId="1216289924" sldId="322"/>
            <ac:picMk id="4" creationId="{1B2619D9-4F98-4A11-8FFE-57C7EB1F529A}"/>
          </ac:picMkLst>
        </pc:picChg>
      </pc:sldChg>
      <pc:sldChg chg="modSp ord">
        <pc:chgData name="Siniša ᵀᴴᴱ ᴼᴿᴵᴳᴵᴻᴬᴸ Wolfenstein" userId="215f646470bc261a" providerId="LiveId" clId="{7ED68D3A-B841-49DE-BB26-C49DAC574C79}" dt="2021-03-11T08:59:30.733" v="3507" actId="20577"/>
        <pc:sldMkLst>
          <pc:docMk/>
          <pc:sldMk cId="3786226918" sldId="413"/>
        </pc:sldMkLst>
        <pc:spChg chg="mod">
          <ac:chgData name="Siniša ᵀᴴᴱ ᴼᴿᴵᴳᴵᴻᴬᴸ Wolfenstein" userId="215f646470bc261a" providerId="LiveId" clId="{7ED68D3A-B841-49DE-BB26-C49DAC574C79}" dt="2021-03-11T08:59:30.733" v="3507" actId="20577"/>
          <ac:spMkLst>
            <pc:docMk/>
            <pc:sldMk cId="3786226918" sldId="413"/>
            <ac:spMk id="11" creationId="{7CCEC7B5-D29D-46AA-8AE6-04BF491DB084}"/>
          </ac:spMkLst>
        </pc:spChg>
      </pc:sldChg>
      <pc:sldChg chg="addSp delSp modSp ord delAnim modAnim">
        <pc:chgData name="Siniša ᵀᴴᴱ ᴼᴿᴵᴳᴵᴻᴬᴸ Wolfenstein" userId="215f646470bc261a" providerId="LiveId" clId="{7ED68D3A-B841-49DE-BB26-C49DAC574C79}" dt="2021-03-11T06:58:18.475" v="1430" actId="114"/>
        <pc:sldMkLst>
          <pc:docMk/>
          <pc:sldMk cId="3028200427" sldId="414"/>
        </pc:sldMkLst>
        <pc:spChg chg="add mod">
          <ac:chgData name="Siniša ᵀᴴᴱ ᴼᴿᴵᴳᴵᴻᴬᴸ Wolfenstein" userId="215f646470bc261a" providerId="LiveId" clId="{7ED68D3A-B841-49DE-BB26-C49DAC574C79}" dt="2021-03-11T06:55:50.620" v="1411" actId="1036"/>
          <ac:spMkLst>
            <pc:docMk/>
            <pc:sldMk cId="3028200427" sldId="414"/>
            <ac:spMk id="7" creationId="{5B27F711-8275-4B30-A784-A9A78B9912FA}"/>
          </ac:spMkLst>
        </pc:spChg>
        <pc:spChg chg="add mod">
          <ac:chgData name="Siniša ᵀᴴᴱ ᴼᴿᴵᴳᴵᴻᴬᴸ Wolfenstein" userId="215f646470bc261a" providerId="LiveId" clId="{7ED68D3A-B841-49DE-BB26-C49DAC574C79}" dt="2021-03-11T06:55:58.596" v="1419" actId="1038"/>
          <ac:spMkLst>
            <pc:docMk/>
            <pc:sldMk cId="3028200427" sldId="414"/>
            <ac:spMk id="8" creationId="{8E7DC8D1-6984-4FF7-92FF-3D781333BC72}"/>
          </ac:spMkLst>
        </pc:spChg>
        <pc:spChg chg="add mod">
          <ac:chgData name="Siniša ᵀᴴᴱ ᴼᴿᴵᴳᴵᴻᴬᴸ Wolfenstein" userId="215f646470bc261a" providerId="LiveId" clId="{7ED68D3A-B841-49DE-BB26-C49DAC574C79}" dt="2021-03-11T06:55:44.539" v="1408" actId="1036"/>
          <ac:spMkLst>
            <pc:docMk/>
            <pc:sldMk cId="3028200427" sldId="414"/>
            <ac:spMk id="9" creationId="{1BD26B7E-B720-4BCB-B332-4ABFB5B63AB6}"/>
          </ac:spMkLst>
        </pc:spChg>
        <pc:spChg chg="add mod">
          <ac:chgData name="Siniša ᵀᴴᴱ ᴼᴿᴵᴳᴵᴻᴬᴸ Wolfenstein" userId="215f646470bc261a" providerId="LiveId" clId="{7ED68D3A-B841-49DE-BB26-C49DAC574C79}" dt="2021-03-11T06:55:39.059" v="1401" actId="1037"/>
          <ac:spMkLst>
            <pc:docMk/>
            <pc:sldMk cId="3028200427" sldId="414"/>
            <ac:spMk id="10" creationId="{83C1C6F7-4BA9-4312-83CA-F46094EA640E}"/>
          </ac:spMkLst>
        </pc:spChg>
        <pc:spChg chg="add mod">
          <ac:chgData name="Siniša ᵀᴴᴱ ᴼᴿᴵᴳᴵᴻᴬᴸ Wolfenstein" userId="215f646470bc261a" providerId="LiveId" clId="{7ED68D3A-B841-49DE-BB26-C49DAC574C79}" dt="2021-03-11T06:58:18.475" v="1430" actId="114"/>
          <ac:spMkLst>
            <pc:docMk/>
            <pc:sldMk cId="3028200427" sldId="414"/>
            <ac:spMk id="11" creationId="{3E7C3426-8A70-464B-8DDA-B6C3B40AAC88}"/>
          </ac:spMkLst>
        </pc:spChg>
        <pc:spChg chg="mod">
          <ac:chgData name="Siniša ᵀᴴᴱ ᴼᴿᴵᴳᴵᴻᴬᴸ Wolfenstein" userId="215f646470bc261a" providerId="LiveId" clId="{7ED68D3A-B841-49DE-BB26-C49DAC574C79}" dt="2021-03-11T06:55:33.675" v="1398" actId="1076"/>
          <ac:spMkLst>
            <pc:docMk/>
            <pc:sldMk cId="3028200427" sldId="414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7ED68D3A-B841-49DE-BB26-C49DAC574C79}" dt="2021-03-11T06:39:57.707" v="1258" actId="478"/>
          <ac:spMkLst>
            <pc:docMk/>
            <pc:sldMk cId="3028200427" sldId="414"/>
            <ac:spMk id="18" creationId="{A0D37A8A-057E-4673-8540-D0C2EC00A0F1}"/>
          </ac:spMkLst>
        </pc:spChg>
        <pc:spChg chg="del">
          <ac:chgData name="Siniša ᵀᴴᴱ ᴼᴿᴵᴳᴵᴻᴬᴸ Wolfenstein" userId="215f646470bc261a" providerId="LiveId" clId="{7ED68D3A-B841-49DE-BB26-C49DAC574C79}" dt="2021-03-11T06:39:59.549" v="1259" actId="478"/>
          <ac:spMkLst>
            <pc:docMk/>
            <pc:sldMk cId="3028200427" sldId="414"/>
            <ac:spMk id="19" creationId="{63BDCB7E-CDB0-4E4A-AEE7-AF683941A8A3}"/>
          </ac:spMkLst>
        </pc:spChg>
        <pc:picChg chg="mod">
          <ac:chgData name="Siniša ᵀᴴᴱ ᴼᴿᴵᴳᴵᴻᴬᴸ Wolfenstein" userId="215f646470bc261a" providerId="LiveId" clId="{7ED68D3A-B841-49DE-BB26-C49DAC574C79}" dt="2021-03-11T06:55:24.303" v="1395" actId="14100"/>
          <ac:picMkLst>
            <pc:docMk/>
            <pc:sldMk cId="3028200427" sldId="414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1T06:39:20.074" v="1256" actId="14100"/>
          <ac:picMkLst>
            <pc:docMk/>
            <pc:sldMk cId="3028200427" sldId="414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7ED68D3A-B841-49DE-BB26-C49DAC574C79}" dt="2021-03-11T08:59:48.133" v="3510" actId="2696"/>
        <pc:sldMkLst>
          <pc:docMk/>
          <pc:sldMk cId="500293790" sldId="415"/>
        </pc:sldMkLst>
      </pc:sldChg>
      <pc:sldChg chg="del">
        <pc:chgData name="Siniša ᵀᴴᴱ ᴼᴿᴵᴳᴵᴻᴬᴸ Wolfenstein" userId="215f646470bc261a" providerId="LiveId" clId="{7ED68D3A-B841-49DE-BB26-C49DAC574C79}" dt="2021-03-11T08:59:49.125" v="3512" actId="2696"/>
        <pc:sldMkLst>
          <pc:docMk/>
          <pc:sldMk cId="3870017890" sldId="416"/>
        </pc:sldMkLst>
      </pc:sldChg>
      <pc:sldChg chg="del">
        <pc:chgData name="Siniša ᵀᴴᴱ ᴼᴿᴵᴳᴵᴻᴬᴸ Wolfenstein" userId="215f646470bc261a" providerId="LiveId" clId="{7ED68D3A-B841-49DE-BB26-C49DAC574C79}" dt="2021-03-11T08:59:50.280" v="3515" actId="2696"/>
        <pc:sldMkLst>
          <pc:docMk/>
          <pc:sldMk cId="3187039574" sldId="423"/>
        </pc:sldMkLst>
      </pc:sldChg>
      <pc:sldChg chg="addSp delSp modSp ord delAnim modAnim">
        <pc:chgData name="Siniša ᵀᴴᴱ ᴼᴿᴵᴳᴵᴻᴬᴸ Wolfenstein" userId="215f646470bc261a" providerId="LiveId" clId="{7ED68D3A-B841-49DE-BB26-C49DAC574C79}" dt="2021-03-11T08:58:48.834" v="3496" actId="14100"/>
        <pc:sldMkLst>
          <pc:docMk/>
          <pc:sldMk cId="4086584624" sldId="425"/>
        </pc:sldMkLst>
        <pc:spChg chg="mod">
          <ac:chgData name="Siniša ᵀᴴᴱ ᴼᴿᴵᴳᴵᴻᴬᴸ Wolfenstein" userId="215f646470bc261a" providerId="LiveId" clId="{7ED68D3A-B841-49DE-BB26-C49DAC574C79}" dt="2021-03-11T08:55:16.641" v="3360" actId="20577"/>
          <ac:spMkLst>
            <pc:docMk/>
            <pc:sldMk cId="4086584624" sldId="425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7ED68D3A-B841-49DE-BB26-C49DAC574C79}" dt="2021-03-11T08:54:12.230" v="3335" actId="478"/>
          <ac:spMkLst>
            <pc:docMk/>
            <pc:sldMk cId="4086584624" sldId="425"/>
            <ac:spMk id="6" creationId="{FFE14C9D-F79A-42C0-87D5-7951E53F2573}"/>
          </ac:spMkLst>
        </pc:spChg>
        <pc:spChg chg="add mod">
          <ac:chgData name="Siniša ᵀᴴᴱ ᴼᴿᴵᴳᴵᴻᴬᴸ Wolfenstein" userId="215f646470bc261a" providerId="LiveId" clId="{7ED68D3A-B841-49DE-BB26-C49DAC574C79}" dt="2021-03-11T08:56:33.653" v="3426" actId="1038"/>
          <ac:spMkLst>
            <pc:docMk/>
            <pc:sldMk cId="4086584624" sldId="425"/>
            <ac:spMk id="7" creationId="{8E84C99B-F2B4-49CB-A33E-BC08AA250A56}"/>
          </ac:spMkLst>
        </pc:spChg>
        <pc:spChg chg="add mod">
          <ac:chgData name="Siniša ᵀᴴᴱ ᴼᴿᴵᴳᴵᴻᴬᴸ Wolfenstein" userId="215f646470bc261a" providerId="LiveId" clId="{7ED68D3A-B841-49DE-BB26-C49DAC574C79}" dt="2021-03-11T08:56:45.764" v="3438" actId="1038"/>
          <ac:spMkLst>
            <pc:docMk/>
            <pc:sldMk cId="4086584624" sldId="425"/>
            <ac:spMk id="8" creationId="{46AEE974-4989-4E7A-9D6E-4CA57E7EE8A1}"/>
          </ac:spMkLst>
        </pc:spChg>
        <pc:spChg chg="add mod">
          <ac:chgData name="Siniša ᵀᴴᴱ ᴼᴿᴵᴳᴵᴻᴬᴸ Wolfenstein" userId="215f646470bc261a" providerId="LiveId" clId="{7ED68D3A-B841-49DE-BB26-C49DAC574C79}" dt="2021-03-11T08:56:58.302" v="3450" actId="1038"/>
          <ac:spMkLst>
            <pc:docMk/>
            <pc:sldMk cId="4086584624" sldId="425"/>
            <ac:spMk id="9" creationId="{77285B17-92D3-4A9A-8873-7937224F109F}"/>
          </ac:spMkLst>
        </pc:spChg>
        <pc:spChg chg="add mod">
          <ac:chgData name="Siniša ᵀᴴᴱ ᴼᴿᴵᴳᴵᴻᴬᴸ Wolfenstein" userId="215f646470bc261a" providerId="LiveId" clId="{7ED68D3A-B841-49DE-BB26-C49DAC574C79}" dt="2021-03-11T08:57:11.678" v="3463" actId="1037"/>
          <ac:spMkLst>
            <pc:docMk/>
            <pc:sldMk cId="4086584624" sldId="425"/>
            <ac:spMk id="10" creationId="{AC1662A5-A0DC-4CB9-A6BC-026F1E7B2528}"/>
          </ac:spMkLst>
        </pc:spChg>
        <pc:spChg chg="add mod">
          <ac:chgData name="Siniša ᵀᴴᴱ ᴼᴿᴵᴳᴵᴻᴬᴸ Wolfenstein" userId="215f646470bc261a" providerId="LiveId" clId="{7ED68D3A-B841-49DE-BB26-C49DAC574C79}" dt="2021-03-11T08:57:22.463" v="3476" actId="1038"/>
          <ac:spMkLst>
            <pc:docMk/>
            <pc:sldMk cId="4086584624" sldId="425"/>
            <ac:spMk id="11" creationId="{8794FEC5-8E6D-486C-BF7F-B72393E1A17F}"/>
          </ac:spMkLst>
        </pc:spChg>
        <pc:spChg chg="add mod">
          <ac:chgData name="Siniša ᵀᴴᴱ ᴼᴿᴵᴳᴵᴻᴬᴸ Wolfenstein" userId="215f646470bc261a" providerId="LiveId" clId="{7ED68D3A-B841-49DE-BB26-C49DAC574C79}" dt="2021-03-11T08:58:48.834" v="3496" actId="14100"/>
          <ac:spMkLst>
            <pc:docMk/>
            <pc:sldMk cId="4086584624" sldId="425"/>
            <ac:spMk id="12" creationId="{CB821804-4C39-4CBC-BA35-A42AFA1E4861}"/>
          </ac:spMkLst>
        </pc:spChg>
        <pc:spChg chg="mod">
          <ac:chgData name="Siniša ᵀᴴᴱ ᴼᴿᴵᴳᴵᴻᴬᴸ Wolfenstein" userId="215f646470bc261a" providerId="LiveId" clId="{7ED68D3A-B841-49DE-BB26-C49DAC574C79}" dt="2021-03-11T08:56:14.412" v="3413" actId="20577"/>
          <ac:spMkLst>
            <pc:docMk/>
            <pc:sldMk cId="4086584624" sldId="425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11T08:55:47.825" v="3364" actId="1076"/>
          <ac:picMkLst>
            <pc:docMk/>
            <pc:sldMk cId="4086584624" sldId="425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1T08:55:02.927" v="3342" actId="14100"/>
          <ac:picMkLst>
            <pc:docMk/>
            <pc:sldMk cId="4086584624" sldId="425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7ED68D3A-B841-49DE-BB26-C49DAC574C79}" dt="2021-03-11T08:59:49.425" v="3513" actId="2696"/>
        <pc:sldMkLst>
          <pc:docMk/>
          <pc:sldMk cId="2578206015" sldId="426"/>
        </pc:sldMkLst>
      </pc:sldChg>
      <pc:sldChg chg="del">
        <pc:chgData name="Siniša ᵀᴴᴱ ᴼᴿᴵᴳᴵᴻᴬᴸ Wolfenstein" userId="215f646470bc261a" providerId="LiveId" clId="{7ED68D3A-B841-49DE-BB26-C49DAC574C79}" dt="2021-03-11T08:59:49.721" v="3514" actId="2696"/>
        <pc:sldMkLst>
          <pc:docMk/>
          <pc:sldMk cId="3991553287" sldId="427"/>
        </pc:sldMkLst>
      </pc:sldChg>
      <pc:sldChg chg="del">
        <pc:chgData name="Siniša ᵀᴴᴱ ᴼᴿᴵᴳᴵᴻᴬᴸ Wolfenstein" userId="215f646470bc261a" providerId="LiveId" clId="{7ED68D3A-B841-49DE-BB26-C49DAC574C79}" dt="2021-03-11T08:59:51.283" v="3517" actId="2696"/>
        <pc:sldMkLst>
          <pc:docMk/>
          <pc:sldMk cId="2914422345" sldId="428"/>
        </pc:sldMkLst>
      </pc:sldChg>
      <pc:sldChg chg="del">
        <pc:chgData name="Siniša ᵀᴴᴱ ᴼᴿᴵᴳᴵᴻᴬᴸ Wolfenstein" userId="215f646470bc261a" providerId="LiveId" clId="{7ED68D3A-B841-49DE-BB26-C49DAC574C79}" dt="2021-03-11T08:59:50.816" v="3516" actId="2696"/>
        <pc:sldMkLst>
          <pc:docMk/>
          <pc:sldMk cId="1056220481" sldId="429"/>
        </pc:sldMkLst>
      </pc:sldChg>
      <pc:sldChg chg="del">
        <pc:chgData name="Siniša ᵀᴴᴱ ᴼᴿᴵᴳᴵᴻᴬᴸ Wolfenstein" userId="215f646470bc261a" providerId="LiveId" clId="{7ED68D3A-B841-49DE-BB26-C49DAC574C79}" dt="2021-03-11T08:59:51.895" v="3518" actId="2696"/>
        <pc:sldMkLst>
          <pc:docMk/>
          <pc:sldMk cId="2177761221" sldId="430"/>
        </pc:sldMkLst>
      </pc:sldChg>
      <pc:sldChg chg="delSp new add del">
        <pc:chgData name="Siniša ᵀᴴᴱ ᴼᴿᴵᴳᴵᴻᴬᴸ Wolfenstein" userId="215f646470bc261a" providerId="LiveId" clId="{7ED68D3A-B841-49DE-BB26-C49DAC574C79}" dt="2021-03-11T08:59:46.833" v="3508" actId="2696"/>
        <pc:sldMkLst>
          <pc:docMk/>
          <pc:sldMk cId="1103901918" sldId="431"/>
        </pc:sldMkLst>
        <pc:spChg chg="del">
          <ac:chgData name="Siniša ᵀᴴᴱ ᴼᴿᴵᴳᴵᴻᴬᴸ Wolfenstein" userId="215f646470bc261a" providerId="LiveId" clId="{7ED68D3A-B841-49DE-BB26-C49DAC574C79}" dt="2021-03-11T06:34:48.063" v="858" actId="478"/>
          <ac:spMkLst>
            <pc:docMk/>
            <pc:sldMk cId="1103901918" sldId="431"/>
            <ac:spMk id="2" creationId="{4240B130-63D0-48EF-9217-A28072088A2A}"/>
          </ac:spMkLst>
        </pc:spChg>
        <pc:spChg chg="del">
          <ac:chgData name="Siniša ᵀᴴᴱ ᴼᴿᴵᴳᴵᴻᴬᴸ Wolfenstein" userId="215f646470bc261a" providerId="LiveId" clId="{7ED68D3A-B841-49DE-BB26-C49DAC574C79}" dt="2021-03-11T06:34:50.018" v="859" actId="478"/>
          <ac:spMkLst>
            <pc:docMk/>
            <pc:sldMk cId="1103901918" sldId="431"/>
            <ac:spMk id="3" creationId="{1C22B3F9-2B87-4891-8D50-AF7537A55405}"/>
          </ac:spMkLst>
        </pc:spChg>
      </pc:sldChg>
      <pc:sldChg chg="addSp delSp modSp add delAnim modAnim">
        <pc:chgData name="Siniša ᵀᴴᴱ ᴼᴿᴵᴳᴵᴻᴬᴸ Wolfenstein" userId="215f646470bc261a" providerId="LiveId" clId="{7ED68D3A-B841-49DE-BB26-C49DAC574C79}" dt="2021-03-11T07:47:35.988" v="2429"/>
        <pc:sldMkLst>
          <pc:docMk/>
          <pc:sldMk cId="2816629662" sldId="432"/>
        </pc:sldMkLst>
        <pc:spChg chg="del">
          <ac:chgData name="Siniša ᵀᴴᴱ ᴼᴿᴵᴳᴵᴻᴬᴸ Wolfenstein" userId="215f646470bc261a" providerId="LiveId" clId="{7ED68D3A-B841-49DE-BB26-C49DAC574C79}" dt="2021-03-11T06:35:32.417" v="866" actId="478"/>
          <ac:spMkLst>
            <pc:docMk/>
            <pc:sldMk cId="2816629662" sldId="432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7ED68D3A-B841-49DE-BB26-C49DAC574C79}" dt="2021-03-11T06:35:14.536" v="864" actId="478"/>
          <ac:spMkLst>
            <pc:docMk/>
            <pc:sldMk cId="2816629662" sldId="432"/>
            <ac:spMk id="6" creationId="{FFE14C9D-F79A-42C0-87D5-7951E53F2573}"/>
          </ac:spMkLst>
        </pc:spChg>
        <pc:spChg chg="add del mod">
          <ac:chgData name="Siniša ᵀᴴᴱ ᴼᴿᴵᴳᴵᴻᴬᴸ Wolfenstein" userId="215f646470bc261a" providerId="LiveId" clId="{7ED68D3A-B841-49DE-BB26-C49DAC574C79}" dt="2021-03-11T06:35:35.077" v="867" actId="478"/>
          <ac:spMkLst>
            <pc:docMk/>
            <pc:sldMk cId="2816629662" sldId="432"/>
            <ac:spMk id="7" creationId="{D0A38084-9FDA-418C-8E38-1F834D0EC1D6}"/>
          </ac:spMkLst>
        </pc:spChg>
        <pc:spChg chg="mod">
          <ac:chgData name="Siniša ᵀᴴᴱ ᴼᴿᴵᴳᴵᴻᴬᴸ Wolfenstein" userId="215f646470bc261a" providerId="LiveId" clId="{7ED68D3A-B841-49DE-BB26-C49DAC574C79}" dt="2021-03-11T06:39:03.176" v="1253" actId="14100"/>
          <ac:spMkLst>
            <pc:docMk/>
            <pc:sldMk cId="2816629662" sldId="432"/>
            <ac:spMk id="15" creationId="{B6F6218F-B4B9-406F-B418-980485A9DCA8}"/>
          </ac:spMkLst>
        </pc:spChg>
        <pc:picChg chg="del">
          <ac:chgData name="Siniša ᵀᴴᴱ ᴼᴿᴵᴳᴵᴻᴬᴸ Wolfenstein" userId="215f646470bc261a" providerId="LiveId" clId="{7ED68D3A-B841-49DE-BB26-C49DAC574C79}" dt="2021-03-11T06:36:14.496" v="869" actId="478"/>
          <ac:picMkLst>
            <pc:docMk/>
            <pc:sldMk cId="2816629662" sldId="43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1T06:35:19.331" v="865" actId="1076"/>
          <ac:picMkLst>
            <pc:docMk/>
            <pc:sldMk cId="2816629662" sldId="432"/>
            <ac:picMk id="4" creationId="{1B2619D9-4F98-4A11-8FFE-57C7EB1F529A}"/>
          </ac:picMkLst>
        </pc:picChg>
      </pc:sldChg>
      <pc:sldChg chg="addSp delSp modSp add delAnim modAnim">
        <pc:chgData name="Siniša ᵀᴴᴱ ᴼᴿᴵᴳᴵᴻᴬᴸ Wolfenstein" userId="215f646470bc261a" providerId="LiveId" clId="{7ED68D3A-B841-49DE-BB26-C49DAC574C79}" dt="2021-03-11T07:03:07.443" v="1707" actId="1035"/>
        <pc:sldMkLst>
          <pc:docMk/>
          <pc:sldMk cId="3807605613" sldId="433"/>
        </pc:sldMkLst>
        <pc:spChg chg="del">
          <ac:chgData name="Siniša ᵀᴴᴱ ᴼᴿᴵᴳᴵᴻᴬᴸ Wolfenstein" userId="215f646470bc261a" providerId="LiveId" clId="{7ED68D3A-B841-49DE-BB26-C49DAC574C79}" dt="2021-03-11T06:59:22.972" v="1436" actId="478"/>
          <ac:spMkLst>
            <pc:docMk/>
            <pc:sldMk cId="3807605613" sldId="433"/>
            <ac:spMk id="7" creationId="{5B27F711-8275-4B30-A784-A9A78B9912FA}"/>
          </ac:spMkLst>
        </pc:spChg>
        <pc:spChg chg="del">
          <ac:chgData name="Siniša ᵀᴴᴱ ᴼᴿᴵᴳᴵᴻᴬᴸ Wolfenstein" userId="215f646470bc261a" providerId="LiveId" clId="{7ED68D3A-B841-49DE-BB26-C49DAC574C79}" dt="2021-03-11T06:59:22.972" v="1436" actId="478"/>
          <ac:spMkLst>
            <pc:docMk/>
            <pc:sldMk cId="3807605613" sldId="433"/>
            <ac:spMk id="8" creationId="{8E7DC8D1-6984-4FF7-92FF-3D781333BC72}"/>
          </ac:spMkLst>
        </pc:spChg>
        <pc:spChg chg="del">
          <ac:chgData name="Siniša ᵀᴴᴱ ᴼᴿᴵᴳᴵᴻᴬᴸ Wolfenstein" userId="215f646470bc261a" providerId="LiveId" clId="{7ED68D3A-B841-49DE-BB26-C49DAC574C79}" dt="2021-03-11T06:59:22.972" v="1436" actId="478"/>
          <ac:spMkLst>
            <pc:docMk/>
            <pc:sldMk cId="3807605613" sldId="433"/>
            <ac:spMk id="9" creationId="{1BD26B7E-B720-4BCB-B332-4ABFB5B63AB6}"/>
          </ac:spMkLst>
        </pc:spChg>
        <pc:spChg chg="del">
          <ac:chgData name="Siniša ᵀᴴᴱ ᴼᴿᴵᴳᴵᴻᴬᴸ Wolfenstein" userId="215f646470bc261a" providerId="LiveId" clId="{7ED68D3A-B841-49DE-BB26-C49DAC574C79}" dt="2021-03-11T06:59:22.972" v="1436" actId="478"/>
          <ac:spMkLst>
            <pc:docMk/>
            <pc:sldMk cId="3807605613" sldId="433"/>
            <ac:spMk id="10" creationId="{83C1C6F7-4BA9-4312-83CA-F46094EA640E}"/>
          </ac:spMkLst>
        </pc:spChg>
        <pc:spChg chg="del">
          <ac:chgData name="Siniša ᵀᴴᴱ ᴼᴿᴵᴳᴵᴻᴬᴸ Wolfenstein" userId="215f646470bc261a" providerId="LiveId" clId="{7ED68D3A-B841-49DE-BB26-C49DAC574C79}" dt="2021-03-11T06:58:57.958" v="1433" actId="478"/>
          <ac:spMkLst>
            <pc:docMk/>
            <pc:sldMk cId="3807605613" sldId="433"/>
            <ac:spMk id="11" creationId="{3E7C3426-8A70-464B-8DDA-B6C3B40AAC88}"/>
          </ac:spMkLst>
        </pc:spChg>
        <pc:spChg chg="add mod">
          <ac:chgData name="Siniša ᵀᴴᴱ ᴼᴿᴵᴳᴵᴻᴬᴸ Wolfenstein" userId="215f646470bc261a" providerId="LiveId" clId="{7ED68D3A-B841-49DE-BB26-C49DAC574C79}" dt="2021-03-11T07:03:07.443" v="1707" actId="1035"/>
          <ac:spMkLst>
            <pc:docMk/>
            <pc:sldMk cId="3807605613" sldId="433"/>
            <ac:spMk id="12" creationId="{6A640C3A-9483-4160-AD6A-EBE7F303BDCC}"/>
          </ac:spMkLst>
        </pc:spChg>
        <pc:spChg chg="mod">
          <ac:chgData name="Siniša ᵀᴴᴱ ᴼᴿᴵᴳᴵᴻᴬᴸ Wolfenstein" userId="215f646470bc261a" providerId="LiveId" clId="{7ED68D3A-B841-49DE-BB26-C49DAC574C79}" dt="2021-03-11T07:02:39.624" v="1669" actId="1076"/>
          <ac:spMkLst>
            <pc:docMk/>
            <pc:sldMk cId="3807605613" sldId="433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11T07:02:43.946" v="1670" actId="1076"/>
          <ac:picMkLst>
            <pc:docMk/>
            <pc:sldMk cId="3807605613" sldId="433"/>
            <ac:picMk id="2" creationId="{3C85C17C-2ED4-4E4F-A125-4D7A2CE46B84}"/>
          </ac:picMkLst>
        </pc:picChg>
      </pc:sldChg>
      <pc:sldChg chg="addSp delSp modSp add modTransition delAnim modAnim">
        <pc:chgData name="Siniša ᵀᴴᴱ ᴼᴿᴵᴳᴵᴻᴬᴸ Wolfenstein" userId="215f646470bc261a" providerId="LiveId" clId="{7ED68D3A-B841-49DE-BB26-C49DAC574C79}" dt="2021-03-11T07:40:40.584" v="1954" actId="20577"/>
        <pc:sldMkLst>
          <pc:docMk/>
          <pc:sldMk cId="3798386736" sldId="434"/>
        </pc:sldMkLst>
        <pc:spChg chg="mod">
          <ac:chgData name="Siniša ᵀᴴᴱ ᴼᴿᴵᴳᴵᴻᴬᴸ Wolfenstein" userId="215f646470bc261a" providerId="LiveId" clId="{7ED68D3A-B841-49DE-BB26-C49DAC574C79}" dt="2021-03-11T07:35:54.371" v="1735" actId="5793"/>
          <ac:spMkLst>
            <pc:docMk/>
            <pc:sldMk cId="3798386736" sldId="434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7ED68D3A-B841-49DE-BB26-C49DAC574C79}" dt="2021-03-11T07:39:26.083" v="1937" actId="114"/>
          <ac:spMkLst>
            <pc:docMk/>
            <pc:sldMk cId="3798386736" sldId="434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7ED68D3A-B841-49DE-BB26-C49DAC574C79}" dt="2021-03-11T07:39:53.533" v="1941" actId="20577"/>
          <ac:spMkLst>
            <pc:docMk/>
            <pc:sldMk cId="3798386736" sldId="434"/>
            <ac:spMk id="10" creationId="{939494AD-3646-491B-9C9C-081365D6B2F1}"/>
          </ac:spMkLst>
        </pc:spChg>
        <pc:spChg chg="add mod">
          <ac:chgData name="Siniša ᵀᴴᴱ ᴼᴿᴵᴳᴵᴻᴬᴸ Wolfenstein" userId="215f646470bc261a" providerId="LiveId" clId="{7ED68D3A-B841-49DE-BB26-C49DAC574C79}" dt="2021-03-11T07:40:01.578" v="1944" actId="1035"/>
          <ac:spMkLst>
            <pc:docMk/>
            <pc:sldMk cId="3798386736" sldId="434"/>
            <ac:spMk id="11" creationId="{BF941FC5-8670-43BE-8ED4-74AE2251F5E4}"/>
          </ac:spMkLst>
        </pc:spChg>
        <pc:spChg chg="add mod">
          <ac:chgData name="Siniša ᵀᴴᴱ ᴼᴿᴵᴳᴵᴻᴬᴸ Wolfenstein" userId="215f646470bc261a" providerId="LiveId" clId="{7ED68D3A-B841-49DE-BB26-C49DAC574C79}" dt="2021-03-11T07:40:32.926" v="1951" actId="20577"/>
          <ac:spMkLst>
            <pc:docMk/>
            <pc:sldMk cId="3798386736" sldId="434"/>
            <ac:spMk id="12" creationId="{656269DA-AC39-4498-B12A-61AB95FA4B0C}"/>
          </ac:spMkLst>
        </pc:spChg>
        <pc:spChg chg="add mod">
          <ac:chgData name="Siniša ᵀᴴᴱ ᴼᴿᴵᴳᴵᴻᴬᴸ Wolfenstein" userId="215f646470bc261a" providerId="LiveId" clId="{7ED68D3A-B841-49DE-BB26-C49DAC574C79}" dt="2021-03-11T07:40:40.584" v="1954" actId="20577"/>
          <ac:spMkLst>
            <pc:docMk/>
            <pc:sldMk cId="3798386736" sldId="434"/>
            <ac:spMk id="13" creationId="{81892D96-5CA2-4B27-8B0C-7A5AFBEF6284}"/>
          </ac:spMkLst>
        </pc:spChg>
        <pc:spChg chg="del">
          <ac:chgData name="Siniša ᵀᴴᴱ ᴼᴿᴵᴳᴵᴻᴬᴸ Wolfenstein" userId="215f646470bc261a" providerId="LiveId" clId="{7ED68D3A-B841-49DE-BB26-C49DAC574C79}" dt="2021-03-11T07:35:58.603" v="1736" actId="478"/>
          <ac:spMkLst>
            <pc:docMk/>
            <pc:sldMk cId="3798386736" sldId="434"/>
            <ac:spMk id="22" creationId="{1486D3CE-2FDD-4260-8E22-A66F01902E06}"/>
          </ac:spMkLst>
        </pc:spChg>
        <pc:spChg chg="del">
          <ac:chgData name="Siniša ᵀᴴᴱ ᴼᴿᴵᴳᴵᴻᴬᴸ Wolfenstein" userId="215f646470bc261a" providerId="LiveId" clId="{7ED68D3A-B841-49DE-BB26-C49DAC574C79}" dt="2021-03-11T07:35:58.603" v="1736" actId="478"/>
          <ac:spMkLst>
            <pc:docMk/>
            <pc:sldMk cId="3798386736" sldId="434"/>
            <ac:spMk id="23" creationId="{C6B339CC-B481-4BBE-BBBB-FEB50BA851AD}"/>
          </ac:spMkLst>
        </pc:spChg>
        <pc:spChg chg="del">
          <ac:chgData name="Siniša ᵀᴴᴱ ᴼᴿᴵᴳᴵᴻᴬᴸ Wolfenstein" userId="215f646470bc261a" providerId="LiveId" clId="{7ED68D3A-B841-49DE-BB26-C49DAC574C79}" dt="2021-03-11T07:35:58.603" v="1736" actId="478"/>
          <ac:spMkLst>
            <pc:docMk/>
            <pc:sldMk cId="3798386736" sldId="434"/>
            <ac:spMk id="24" creationId="{5F081143-6719-4DAA-9110-3024DF65882F}"/>
          </ac:spMkLst>
        </pc:spChg>
        <pc:spChg chg="del">
          <ac:chgData name="Siniša ᵀᴴᴱ ᴼᴿᴵᴳᴵᴻᴬᴸ Wolfenstein" userId="215f646470bc261a" providerId="LiveId" clId="{7ED68D3A-B841-49DE-BB26-C49DAC574C79}" dt="2021-03-11T07:35:58.603" v="1736" actId="478"/>
          <ac:spMkLst>
            <pc:docMk/>
            <pc:sldMk cId="3798386736" sldId="434"/>
            <ac:spMk id="25" creationId="{F11CF4B3-1235-4E7B-9C44-6D50F2C06BF9}"/>
          </ac:spMkLst>
        </pc:spChg>
        <pc:picChg chg="mod">
          <ac:chgData name="Siniša ᵀᴴᴱ ᴼᴿᴵᴳᴵᴻᴬᴸ Wolfenstein" userId="215f646470bc261a" providerId="LiveId" clId="{7ED68D3A-B841-49DE-BB26-C49DAC574C79}" dt="2021-03-11T07:36:01.990" v="1738" actId="1076"/>
          <ac:picMkLst>
            <pc:docMk/>
            <pc:sldMk cId="3798386736" sldId="434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ED68D3A-B841-49DE-BB26-C49DAC574C79}" dt="2021-03-11T07:36:49.982" v="1741" actId="14100"/>
          <ac:picMkLst>
            <pc:docMk/>
            <pc:sldMk cId="3798386736" sldId="434"/>
            <ac:picMk id="3" creationId="{DCB64642-CE4F-4D9C-A92A-9A8EF9D7D4F4}"/>
          </ac:picMkLst>
        </pc:picChg>
      </pc:sldChg>
      <pc:sldChg chg="addSp delSp modSp add delAnim modAnim">
        <pc:chgData name="Siniša ᵀᴴᴱ ᴼᴿᴵᴳᴵᴻᴬᴸ Wolfenstein" userId="215f646470bc261a" providerId="LiveId" clId="{7ED68D3A-B841-49DE-BB26-C49DAC574C79}" dt="2021-03-11T07:44:23.928" v="2105" actId="20577"/>
        <pc:sldMkLst>
          <pc:docMk/>
          <pc:sldMk cId="1183523860" sldId="435"/>
        </pc:sldMkLst>
        <pc:spChg chg="del">
          <ac:chgData name="Siniša ᵀᴴᴱ ᴼᴿᴵᴳᴵᴻᴬᴸ Wolfenstein" userId="215f646470bc261a" providerId="LiveId" clId="{7ED68D3A-B841-49DE-BB26-C49DAC574C79}" dt="2021-03-11T07:41:22.161" v="1957" actId="478"/>
          <ac:spMkLst>
            <pc:docMk/>
            <pc:sldMk cId="1183523860" sldId="435"/>
            <ac:spMk id="7" creationId="{5B27F711-8275-4B30-A784-A9A78B9912FA}"/>
          </ac:spMkLst>
        </pc:spChg>
        <pc:spChg chg="del">
          <ac:chgData name="Siniša ᵀᴴᴱ ᴼᴿᴵᴳᴵᴻᴬᴸ Wolfenstein" userId="215f646470bc261a" providerId="LiveId" clId="{7ED68D3A-B841-49DE-BB26-C49DAC574C79}" dt="2021-03-11T07:41:22.161" v="1957" actId="478"/>
          <ac:spMkLst>
            <pc:docMk/>
            <pc:sldMk cId="1183523860" sldId="435"/>
            <ac:spMk id="8" creationId="{8E7DC8D1-6984-4FF7-92FF-3D781333BC72}"/>
          </ac:spMkLst>
        </pc:spChg>
        <pc:spChg chg="del">
          <ac:chgData name="Siniša ᵀᴴᴱ ᴼᴿᴵᴳᴵᴻᴬᴸ Wolfenstein" userId="215f646470bc261a" providerId="LiveId" clId="{7ED68D3A-B841-49DE-BB26-C49DAC574C79}" dt="2021-03-11T07:41:22.161" v="1957" actId="478"/>
          <ac:spMkLst>
            <pc:docMk/>
            <pc:sldMk cId="1183523860" sldId="435"/>
            <ac:spMk id="9" creationId="{1BD26B7E-B720-4BCB-B332-4ABFB5B63AB6}"/>
          </ac:spMkLst>
        </pc:spChg>
        <pc:spChg chg="del">
          <ac:chgData name="Siniša ᵀᴴᴱ ᴼᴿᴵᴳᴵᴻᴬᴸ Wolfenstein" userId="215f646470bc261a" providerId="LiveId" clId="{7ED68D3A-B841-49DE-BB26-C49DAC574C79}" dt="2021-03-11T07:41:22.161" v="1957" actId="478"/>
          <ac:spMkLst>
            <pc:docMk/>
            <pc:sldMk cId="1183523860" sldId="435"/>
            <ac:spMk id="10" creationId="{83C1C6F7-4BA9-4312-83CA-F46094EA640E}"/>
          </ac:spMkLst>
        </pc:spChg>
        <pc:spChg chg="del">
          <ac:chgData name="Siniša ᵀᴴᴱ ᴼᴿᴵᴳᴵᴻᴬᴸ Wolfenstein" userId="215f646470bc261a" providerId="LiveId" clId="{7ED68D3A-B841-49DE-BB26-C49DAC574C79}" dt="2021-03-11T07:41:32.258" v="1962" actId="478"/>
          <ac:spMkLst>
            <pc:docMk/>
            <pc:sldMk cId="1183523860" sldId="435"/>
            <ac:spMk id="11" creationId="{3E7C3426-8A70-464B-8DDA-B6C3B40AAC88}"/>
          </ac:spMkLst>
        </pc:spChg>
        <pc:spChg chg="add mod">
          <ac:chgData name="Siniša ᵀᴴᴱ ᴼᴿᴵᴳᴵᴻᴬᴸ Wolfenstein" userId="215f646470bc261a" providerId="LiveId" clId="{7ED68D3A-B841-49DE-BB26-C49DAC574C79}" dt="2021-03-11T07:44:00.144" v="2097" actId="20577"/>
          <ac:spMkLst>
            <pc:docMk/>
            <pc:sldMk cId="1183523860" sldId="435"/>
            <ac:spMk id="12" creationId="{641E2B3F-4DA3-4B1A-8643-8A20552788FC}"/>
          </ac:spMkLst>
        </pc:spChg>
        <pc:spChg chg="add mod">
          <ac:chgData name="Siniša ᵀᴴᴱ ᴼᴿᴵᴳᴵᴻᴬᴸ Wolfenstein" userId="215f646470bc261a" providerId="LiveId" clId="{7ED68D3A-B841-49DE-BB26-C49DAC574C79}" dt="2021-03-11T07:44:06.036" v="2100" actId="20577"/>
          <ac:spMkLst>
            <pc:docMk/>
            <pc:sldMk cId="1183523860" sldId="435"/>
            <ac:spMk id="13" creationId="{A986C9A0-7A5D-4EF2-9AF6-F389B3750562}"/>
          </ac:spMkLst>
        </pc:spChg>
        <pc:spChg chg="add mod">
          <ac:chgData name="Siniša ᵀᴴᴱ ᴼᴿᴵᴳᴵᴻᴬᴸ Wolfenstein" userId="215f646470bc261a" providerId="LiveId" clId="{7ED68D3A-B841-49DE-BB26-C49DAC574C79}" dt="2021-03-11T07:44:16.020" v="2101" actId="20577"/>
          <ac:spMkLst>
            <pc:docMk/>
            <pc:sldMk cId="1183523860" sldId="435"/>
            <ac:spMk id="14" creationId="{3E1E515A-747A-4DEA-B8E5-C4D43E413C8A}"/>
          </ac:spMkLst>
        </pc:spChg>
        <pc:spChg chg="mod">
          <ac:chgData name="Siniša ᵀᴴᴱ ᴼᴿᴵᴳᴵᴻᴬᴸ Wolfenstein" userId="215f646470bc261a" providerId="LiveId" clId="{7ED68D3A-B841-49DE-BB26-C49DAC574C79}" dt="2021-03-11T07:42:46.821" v="2064" actId="1076"/>
          <ac:spMkLst>
            <pc:docMk/>
            <pc:sldMk cId="1183523860" sldId="435"/>
            <ac:spMk id="15" creationId="{B6F6218F-B4B9-406F-B418-980485A9DCA8}"/>
          </ac:spMkLst>
        </pc:spChg>
        <pc:spChg chg="add mod">
          <ac:chgData name="Siniša ᵀᴴᴱ ᴼᴿᴵᴳᴵᴻᴬᴸ Wolfenstein" userId="215f646470bc261a" providerId="LiveId" clId="{7ED68D3A-B841-49DE-BB26-C49DAC574C79}" dt="2021-03-11T07:44:17.678" v="2102" actId="20577"/>
          <ac:spMkLst>
            <pc:docMk/>
            <pc:sldMk cId="1183523860" sldId="435"/>
            <ac:spMk id="16" creationId="{DB1EBC96-DEE6-421C-AB19-6ED823279EB4}"/>
          </ac:spMkLst>
        </pc:spChg>
        <pc:spChg chg="add mod">
          <ac:chgData name="Siniša ᵀᴴᴱ ᴼᴿᴵᴳᴵᴻᴬᴸ Wolfenstein" userId="215f646470bc261a" providerId="LiveId" clId="{7ED68D3A-B841-49DE-BB26-C49DAC574C79}" dt="2021-03-11T07:44:19.727" v="2103" actId="20577"/>
          <ac:spMkLst>
            <pc:docMk/>
            <pc:sldMk cId="1183523860" sldId="435"/>
            <ac:spMk id="17" creationId="{2B982184-BF48-4C41-BDD5-2F7C8731D9F6}"/>
          </ac:spMkLst>
        </pc:spChg>
        <pc:spChg chg="add mod">
          <ac:chgData name="Siniša ᵀᴴᴱ ᴼᴿᴵᴳᴵᴻᴬᴸ Wolfenstein" userId="215f646470bc261a" providerId="LiveId" clId="{7ED68D3A-B841-49DE-BB26-C49DAC574C79}" dt="2021-03-11T07:44:21.517" v="2104" actId="20577"/>
          <ac:spMkLst>
            <pc:docMk/>
            <pc:sldMk cId="1183523860" sldId="435"/>
            <ac:spMk id="18" creationId="{45161F7E-167D-4B44-A3E5-88939F7BB41B}"/>
          </ac:spMkLst>
        </pc:spChg>
        <pc:spChg chg="add mod">
          <ac:chgData name="Siniša ᵀᴴᴱ ᴼᴿᴵᴳᴵᴻᴬᴸ Wolfenstein" userId="215f646470bc261a" providerId="LiveId" clId="{7ED68D3A-B841-49DE-BB26-C49DAC574C79}" dt="2021-03-11T07:44:23.928" v="2105" actId="20577"/>
          <ac:spMkLst>
            <pc:docMk/>
            <pc:sldMk cId="1183523860" sldId="435"/>
            <ac:spMk id="19" creationId="{85A40414-03CF-4ACA-AFAA-34997E6D08FB}"/>
          </ac:spMkLst>
        </pc:spChg>
        <pc:picChg chg="mod">
          <ac:chgData name="Siniša ᵀᴴᴱ ᴼᴿᴵᴳᴵᴻᴬᴸ Wolfenstein" userId="215f646470bc261a" providerId="LiveId" clId="{7ED68D3A-B841-49DE-BB26-C49DAC574C79}" dt="2021-03-11T07:44:03.115" v="2099" actId="1076"/>
          <ac:picMkLst>
            <pc:docMk/>
            <pc:sldMk cId="1183523860" sldId="435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1T07:41:26.538" v="1960" actId="1037"/>
          <ac:picMkLst>
            <pc:docMk/>
            <pc:sldMk cId="1183523860" sldId="435"/>
            <ac:picMk id="4" creationId="{1B2619D9-4F98-4A11-8FFE-57C7EB1F529A}"/>
          </ac:picMkLst>
        </pc:picChg>
      </pc:sldChg>
      <pc:sldChg chg="addSp delSp modSp add modAnim">
        <pc:chgData name="Siniša ᵀᴴᴱ ᴼᴿᴵᴳᴵᴻᴬᴸ Wolfenstein" userId="215f646470bc261a" providerId="LiveId" clId="{7ED68D3A-B841-49DE-BB26-C49DAC574C79}" dt="2021-03-11T07:47:31.599" v="2428"/>
        <pc:sldMkLst>
          <pc:docMk/>
          <pc:sldMk cId="969784584" sldId="436"/>
        </pc:sldMkLst>
        <pc:spChg chg="mod">
          <ac:chgData name="Siniša ᵀᴴᴱ ᴼᴿᴵᴳᴵᴻᴬᴸ Wolfenstein" userId="215f646470bc261a" providerId="LiveId" clId="{7ED68D3A-B841-49DE-BB26-C49DAC574C79}" dt="2021-03-11T07:47:25.716" v="2427" actId="14100"/>
          <ac:spMkLst>
            <pc:docMk/>
            <pc:sldMk cId="969784584" sldId="436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11T07:45:01.528" v="2110" actId="14826"/>
          <ac:picMkLst>
            <pc:docMk/>
            <pc:sldMk cId="969784584" sldId="436"/>
            <ac:picMk id="4" creationId="{1B2619D9-4F98-4A11-8FFE-57C7EB1F529A}"/>
          </ac:picMkLst>
        </pc:picChg>
        <pc:picChg chg="add del">
          <ac:chgData name="Siniša ᵀᴴᴱ ᴼᴿᴵᴳᴵᴻᴬᴸ Wolfenstein" userId="215f646470bc261a" providerId="LiveId" clId="{7ED68D3A-B841-49DE-BB26-C49DAC574C79}" dt="2021-03-11T07:44:58.813" v="2109"/>
          <ac:picMkLst>
            <pc:docMk/>
            <pc:sldMk cId="969784584" sldId="436"/>
            <ac:picMk id="5" creationId="{857671EF-A0AC-4613-854D-20413946A225}"/>
          </ac:picMkLst>
        </pc:picChg>
      </pc:sldChg>
      <pc:sldChg chg="add del ord">
        <pc:chgData name="Siniša ᵀᴴᴱ ᴼᴿᴵᴳᴵᴻᴬᴸ Wolfenstein" userId="215f646470bc261a" providerId="LiveId" clId="{7ED68D3A-B841-49DE-BB26-C49DAC574C79}" dt="2021-03-11T08:59:48.758" v="3511" actId="2696"/>
        <pc:sldMkLst>
          <pc:docMk/>
          <pc:sldMk cId="240544695" sldId="437"/>
        </pc:sldMkLst>
      </pc:sldChg>
      <pc:sldChg chg="delSp modSp add delAnim">
        <pc:chgData name="Siniša ᵀᴴᴱ ᴼᴿᴵᴳᴵᴻᴬᴸ Wolfenstein" userId="215f646470bc261a" providerId="LiveId" clId="{7ED68D3A-B841-49DE-BB26-C49DAC574C79}" dt="2021-03-11T08:21:36.620" v="2768" actId="14826"/>
        <pc:sldMkLst>
          <pc:docMk/>
          <pc:sldMk cId="2714523515" sldId="438"/>
        </pc:sldMkLst>
        <pc:spChg chg="del">
          <ac:chgData name="Siniša ᵀᴴᴱ ᴼᴿᴵᴳᴵᴻᴬᴸ Wolfenstein" userId="215f646470bc261a" providerId="LiveId" clId="{7ED68D3A-B841-49DE-BB26-C49DAC574C79}" dt="2021-03-11T08:20:02.840" v="2759" actId="478"/>
          <ac:spMkLst>
            <pc:docMk/>
            <pc:sldMk cId="2714523515" sldId="438"/>
            <ac:spMk id="5" creationId="{8B09F310-E535-4C60-8C28-6BF64743F8AB}"/>
          </ac:spMkLst>
        </pc:spChg>
        <pc:spChg chg="mod">
          <ac:chgData name="Siniša ᵀᴴᴱ ᴼᴿᴵᴳᴵᴻᴬᴸ Wolfenstein" userId="215f646470bc261a" providerId="LiveId" clId="{7ED68D3A-B841-49DE-BB26-C49DAC574C79}" dt="2021-03-11T08:18:57.824" v="2714" actId="20577"/>
          <ac:spMkLst>
            <pc:docMk/>
            <pc:sldMk cId="2714523515" sldId="438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7ED68D3A-B841-49DE-BB26-C49DAC574C79}" dt="2021-03-11T08:19:59.806" v="2758" actId="20577"/>
          <ac:spMkLst>
            <pc:docMk/>
            <pc:sldMk cId="2714523515" sldId="438"/>
            <ac:spMk id="7" creationId="{9E2A1A97-1265-4732-81A1-5D0985DF1DF7}"/>
          </ac:spMkLst>
        </pc:spChg>
        <pc:spChg chg="mod">
          <ac:chgData name="Siniša ᵀᴴᴱ ᴼᴿᴵᴳᴵᴻᴬᴸ Wolfenstein" userId="215f646470bc261a" providerId="LiveId" clId="{7ED68D3A-B841-49DE-BB26-C49DAC574C79}" dt="2021-03-11T08:19:48.858" v="2749" actId="20577"/>
          <ac:spMkLst>
            <pc:docMk/>
            <pc:sldMk cId="2714523515" sldId="438"/>
            <ac:spMk id="8" creationId="{8AC021A4-9342-49E7-A5D5-A2DC40C0EA8A}"/>
          </ac:spMkLst>
        </pc:spChg>
        <pc:spChg chg="mod">
          <ac:chgData name="Siniša ᵀᴴᴱ ᴼᴿᴵᴳᴵᴻᴬᴸ Wolfenstein" userId="215f646470bc261a" providerId="LiveId" clId="{7ED68D3A-B841-49DE-BB26-C49DAC574C79}" dt="2021-03-11T08:19:36.021" v="2740" actId="20577"/>
          <ac:spMkLst>
            <pc:docMk/>
            <pc:sldMk cId="2714523515" sldId="438"/>
            <ac:spMk id="9" creationId="{73BCD02C-D96B-49C0-83BD-F59426A5846C}"/>
          </ac:spMkLst>
        </pc:spChg>
        <pc:spChg chg="mod">
          <ac:chgData name="Siniša ᵀᴴᴱ ᴼᴿᴵᴳᴵᴻᴬᴸ Wolfenstein" userId="215f646470bc261a" providerId="LiveId" clId="{7ED68D3A-B841-49DE-BB26-C49DAC574C79}" dt="2021-03-11T08:19:24.619" v="2730" actId="20577"/>
          <ac:spMkLst>
            <pc:docMk/>
            <pc:sldMk cId="2714523515" sldId="438"/>
            <ac:spMk id="10" creationId="{CA2BAB81-9734-4A93-B553-33DF7B8A1B7F}"/>
          </ac:spMkLst>
        </pc:spChg>
        <pc:spChg chg="mod">
          <ac:chgData name="Siniša ᵀᴴᴱ ᴼᴿᴵᴳᴵᴻᴬᴸ Wolfenstein" userId="215f646470bc261a" providerId="LiveId" clId="{7ED68D3A-B841-49DE-BB26-C49DAC574C79}" dt="2021-03-11T08:19:13.581" v="2724" actId="20577"/>
          <ac:spMkLst>
            <pc:docMk/>
            <pc:sldMk cId="2714523515" sldId="438"/>
            <ac:spMk id="11" creationId="{2BFE6E2C-21B3-4923-A280-6FAF4C92DFEB}"/>
          </ac:spMkLst>
        </pc:spChg>
        <pc:spChg chg="del">
          <ac:chgData name="Siniša ᵀᴴᴱ ᴼᴿᴵᴳᴵᴻᴬᴸ Wolfenstein" userId="215f646470bc261a" providerId="LiveId" clId="{7ED68D3A-B841-49DE-BB26-C49DAC574C79}" dt="2021-03-11T08:19:03.540" v="2715" actId="478"/>
          <ac:spMkLst>
            <pc:docMk/>
            <pc:sldMk cId="2714523515" sldId="438"/>
            <ac:spMk id="12" creationId="{A455256D-79C3-4952-BE07-E585E3678EF0}"/>
          </ac:spMkLst>
        </pc:spChg>
        <pc:picChg chg="mod">
          <ac:chgData name="Siniša ᵀᴴᴱ ᴼᴿᴵᴳᴵᴻᴬᴸ Wolfenstein" userId="215f646470bc261a" providerId="LiveId" clId="{7ED68D3A-B841-49DE-BB26-C49DAC574C79}" dt="2021-03-11T08:21:36.620" v="2768" actId="14826"/>
          <ac:picMkLst>
            <pc:docMk/>
            <pc:sldMk cId="2714523515" sldId="43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ED68D3A-B841-49DE-BB26-C49DAC574C79}" dt="2021-03-11T08:18:36.670" v="2704" actId="1076"/>
          <ac:picMkLst>
            <pc:docMk/>
            <pc:sldMk cId="2714523515" sldId="438"/>
            <ac:picMk id="3" creationId="{DCB64642-CE4F-4D9C-A92A-9A8EF9D7D4F4}"/>
          </ac:picMkLst>
        </pc:picChg>
      </pc:sldChg>
      <pc:sldChg chg="delSp modSp add ord delAnim modAnim">
        <pc:chgData name="Siniša ᵀᴴᴱ ᴼᴿᴵᴳᴵᴻᴬᴸ Wolfenstein" userId="215f646470bc261a" providerId="LiveId" clId="{7ED68D3A-B841-49DE-BB26-C49DAC574C79}" dt="2021-03-11T08:27:15.744" v="3077"/>
        <pc:sldMkLst>
          <pc:docMk/>
          <pc:sldMk cId="1744928838" sldId="439"/>
        </pc:sldMkLst>
        <pc:spChg chg="mod">
          <ac:chgData name="Siniša ᵀᴴᴱ ᴼᴿᴵᴳᴵᴻᴬᴸ Wolfenstein" userId="215f646470bc261a" providerId="LiveId" clId="{7ED68D3A-B841-49DE-BB26-C49DAC574C79}" dt="2021-03-11T08:21:59.315" v="2782" actId="20577"/>
          <ac:spMkLst>
            <pc:docMk/>
            <pc:sldMk cId="1744928838" sldId="439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7ED68D3A-B841-49DE-BB26-C49DAC574C79}" dt="2021-03-11T08:21:05.624" v="2762" actId="478"/>
          <ac:spMkLst>
            <pc:docMk/>
            <pc:sldMk cId="1744928838" sldId="439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7ED68D3A-B841-49DE-BB26-C49DAC574C79}" dt="2021-03-11T08:27:07.633" v="3076" actId="20577"/>
          <ac:spMkLst>
            <pc:docMk/>
            <pc:sldMk cId="1744928838" sldId="439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11T08:22:37.454" v="2787" actId="14100"/>
          <ac:picMkLst>
            <pc:docMk/>
            <pc:sldMk cId="1744928838" sldId="439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1T08:21:43.935" v="2770" actId="14100"/>
          <ac:picMkLst>
            <pc:docMk/>
            <pc:sldMk cId="1744928838" sldId="439"/>
            <ac:picMk id="4" creationId="{1B2619D9-4F98-4A11-8FFE-57C7EB1F529A}"/>
          </ac:picMkLst>
        </pc:picChg>
      </pc:sldChg>
      <pc:sldChg chg="addSp delSp modSp add delAnim modAnim">
        <pc:chgData name="Siniša ᵀᴴᴱ ᴼᴿᴵᴳᴵᴻᴬᴸ Wolfenstein" userId="215f646470bc261a" providerId="LiveId" clId="{7ED68D3A-B841-49DE-BB26-C49DAC574C79}" dt="2021-03-11T08:37:32.096" v="3326" actId="1035"/>
        <pc:sldMkLst>
          <pc:docMk/>
          <pc:sldMk cId="3872118741" sldId="440"/>
        </pc:sldMkLst>
        <pc:spChg chg="del">
          <ac:chgData name="Siniša ᵀᴴᴱ ᴼᴿᴵᴳᴵᴻᴬᴸ Wolfenstein" userId="215f646470bc261a" providerId="LiveId" clId="{7ED68D3A-B841-49DE-BB26-C49DAC574C79}" dt="2021-03-11T08:29:43.468" v="3079" actId="478"/>
          <ac:spMkLst>
            <pc:docMk/>
            <pc:sldMk cId="3872118741" sldId="440"/>
            <ac:spMk id="4" creationId="{6CA5EF18-28E7-4360-AC3E-94057BEB6AD5}"/>
          </ac:spMkLst>
        </pc:spChg>
        <pc:spChg chg="mod">
          <ac:chgData name="Siniša ᵀᴴᴱ ᴼᴿᴵᴳᴵᴻᴬᴸ Wolfenstein" userId="215f646470bc261a" providerId="LiveId" clId="{7ED68D3A-B841-49DE-BB26-C49DAC574C79}" dt="2021-03-11T08:32:05.328" v="3116" actId="20577"/>
          <ac:spMkLst>
            <pc:docMk/>
            <pc:sldMk cId="3872118741" sldId="440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7ED68D3A-B841-49DE-BB26-C49DAC574C79}" dt="2021-03-11T08:29:43.468" v="3079" actId="478"/>
          <ac:spMkLst>
            <pc:docMk/>
            <pc:sldMk cId="3872118741" sldId="440"/>
            <ac:spMk id="10" creationId="{88B0F72F-3BE9-4F76-BF77-3EF16E7D3E7E}"/>
          </ac:spMkLst>
        </pc:spChg>
        <pc:spChg chg="del">
          <ac:chgData name="Siniša ᵀᴴᴱ ᴼᴿᴵᴳᴵᴻᴬᴸ Wolfenstein" userId="215f646470bc261a" providerId="LiveId" clId="{7ED68D3A-B841-49DE-BB26-C49DAC574C79}" dt="2021-03-11T08:29:43.468" v="3079" actId="478"/>
          <ac:spMkLst>
            <pc:docMk/>
            <pc:sldMk cId="3872118741" sldId="440"/>
            <ac:spMk id="11" creationId="{3C60D294-20A5-4CA1-9D26-B312DDB9BE93}"/>
          </ac:spMkLst>
        </pc:spChg>
        <pc:spChg chg="del">
          <ac:chgData name="Siniša ᵀᴴᴱ ᴼᴿᴵᴳᴵᴻᴬᴸ Wolfenstein" userId="215f646470bc261a" providerId="LiveId" clId="{7ED68D3A-B841-49DE-BB26-C49DAC574C79}" dt="2021-03-11T08:29:43.468" v="3079" actId="478"/>
          <ac:spMkLst>
            <pc:docMk/>
            <pc:sldMk cId="3872118741" sldId="440"/>
            <ac:spMk id="12" creationId="{59F22C5D-B7A3-48BC-BB7D-FF3CD71513C2}"/>
          </ac:spMkLst>
        </pc:spChg>
        <pc:spChg chg="del">
          <ac:chgData name="Siniša ᵀᴴᴱ ᴼᴿᴵᴳᴵᴻᴬᴸ Wolfenstein" userId="215f646470bc261a" providerId="LiveId" clId="{7ED68D3A-B841-49DE-BB26-C49DAC574C79}" dt="2021-03-11T08:29:43.468" v="3079" actId="478"/>
          <ac:spMkLst>
            <pc:docMk/>
            <pc:sldMk cId="3872118741" sldId="440"/>
            <ac:spMk id="13" creationId="{491C8DEE-6668-4E97-B0D1-90647B268DF7}"/>
          </ac:spMkLst>
        </pc:spChg>
        <pc:spChg chg="del">
          <ac:chgData name="Siniša ᵀᴴᴱ ᴼᴿᴵᴳᴵᴻᴬᴸ Wolfenstein" userId="215f646470bc261a" providerId="LiveId" clId="{7ED68D3A-B841-49DE-BB26-C49DAC574C79}" dt="2021-03-11T08:29:43.468" v="3079" actId="478"/>
          <ac:spMkLst>
            <pc:docMk/>
            <pc:sldMk cId="3872118741" sldId="440"/>
            <ac:spMk id="15" creationId="{26C687E5-6572-4D73-B161-9E6B191C54A0}"/>
          </ac:spMkLst>
        </pc:spChg>
        <pc:spChg chg="del">
          <ac:chgData name="Siniša ᵀᴴᴱ ᴼᴿᴵᴳᴵᴻᴬᴸ Wolfenstein" userId="215f646470bc261a" providerId="LiveId" clId="{7ED68D3A-B841-49DE-BB26-C49DAC574C79}" dt="2021-03-11T08:29:43.468" v="3079" actId="478"/>
          <ac:spMkLst>
            <pc:docMk/>
            <pc:sldMk cId="3872118741" sldId="440"/>
            <ac:spMk id="16" creationId="{A85C838C-B4FC-4243-BE61-DB065952E947}"/>
          </ac:spMkLst>
        </pc:spChg>
        <pc:spChg chg="del">
          <ac:chgData name="Siniša ᵀᴴᴱ ᴼᴿᴵᴳᴵᴻᴬᴸ Wolfenstein" userId="215f646470bc261a" providerId="LiveId" clId="{7ED68D3A-B841-49DE-BB26-C49DAC574C79}" dt="2021-03-11T08:29:43.468" v="3079" actId="478"/>
          <ac:spMkLst>
            <pc:docMk/>
            <pc:sldMk cId="3872118741" sldId="440"/>
            <ac:spMk id="17" creationId="{C13B9F50-70D1-4CE1-89FB-63BAA525243B}"/>
          </ac:spMkLst>
        </pc:spChg>
        <pc:spChg chg="del">
          <ac:chgData name="Siniša ᵀᴴᴱ ᴼᴿᴵᴳᴵᴻᴬᴸ Wolfenstein" userId="215f646470bc261a" providerId="LiveId" clId="{7ED68D3A-B841-49DE-BB26-C49DAC574C79}" dt="2021-03-11T08:29:43.468" v="3079" actId="478"/>
          <ac:spMkLst>
            <pc:docMk/>
            <pc:sldMk cId="3872118741" sldId="440"/>
            <ac:spMk id="18" creationId="{AAFFCC96-5787-4879-AF06-2BC5F0F8695D}"/>
          </ac:spMkLst>
        </pc:spChg>
        <pc:spChg chg="add mod">
          <ac:chgData name="Siniša ᵀᴴᴱ ᴼᴿᴵᴳᴵᴻᴬᴸ Wolfenstein" userId="215f646470bc261a" providerId="LiveId" clId="{7ED68D3A-B841-49DE-BB26-C49DAC574C79}" dt="2021-03-11T08:33:21.770" v="3151" actId="1037"/>
          <ac:spMkLst>
            <pc:docMk/>
            <pc:sldMk cId="3872118741" sldId="440"/>
            <ac:spMk id="19" creationId="{D39930D3-28B0-4809-A384-641226C171A9}"/>
          </ac:spMkLst>
        </pc:spChg>
        <pc:spChg chg="add mod">
          <ac:chgData name="Siniša ᵀᴴᴱ ᴼᴿᴵᴳᴵᴻᴬᴸ Wolfenstein" userId="215f646470bc261a" providerId="LiveId" clId="{7ED68D3A-B841-49DE-BB26-C49DAC574C79}" dt="2021-03-11T08:33:26.694" v="3153" actId="1037"/>
          <ac:spMkLst>
            <pc:docMk/>
            <pc:sldMk cId="3872118741" sldId="440"/>
            <ac:spMk id="20" creationId="{726E58FB-B4EB-4B59-9078-54541C0568F1}"/>
          </ac:spMkLst>
        </pc:spChg>
        <pc:spChg chg="add mod">
          <ac:chgData name="Siniša ᵀᴴᴱ ᴼᴿᴵᴳᴵᴻᴬᴸ Wolfenstein" userId="215f646470bc261a" providerId="LiveId" clId="{7ED68D3A-B841-49DE-BB26-C49DAC574C79}" dt="2021-03-11T08:33:36.209" v="3161" actId="20577"/>
          <ac:spMkLst>
            <pc:docMk/>
            <pc:sldMk cId="3872118741" sldId="440"/>
            <ac:spMk id="21" creationId="{B20E3927-618E-4ED2-BD63-EDB0AC4BABD0}"/>
          </ac:spMkLst>
        </pc:spChg>
        <pc:spChg chg="add mod">
          <ac:chgData name="Siniša ᵀᴴᴱ ᴼᴿᴵᴳᴵᴻᴬᴸ Wolfenstein" userId="215f646470bc261a" providerId="LiveId" clId="{7ED68D3A-B841-49DE-BB26-C49DAC574C79}" dt="2021-03-11T08:33:48.457" v="3172" actId="20577"/>
          <ac:spMkLst>
            <pc:docMk/>
            <pc:sldMk cId="3872118741" sldId="440"/>
            <ac:spMk id="22" creationId="{00868847-4CC8-41A1-8E35-E4AF9882F52C}"/>
          </ac:spMkLst>
        </pc:spChg>
        <pc:spChg chg="add mod">
          <ac:chgData name="Siniša ᵀᴴᴱ ᴼᴿᴵᴳᴵᴻᴬᴸ Wolfenstein" userId="215f646470bc261a" providerId="LiveId" clId="{7ED68D3A-B841-49DE-BB26-C49DAC574C79}" dt="2021-03-11T08:34:29.206" v="3209" actId="1035"/>
          <ac:spMkLst>
            <pc:docMk/>
            <pc:sldMk cId="3872118741" sldId="440"/>
            <ac:spMk id="23" creationId="{C5B6087E-6DE7-44D1-8637-78461B613C34}"/>
          </ac:spMkLst>
        </pc:spChg>
        <pc:spChg chg="add mod">
          <ac:chgData name="Siniša ᵀᴴᴱ ᴼᴿᴵᴳᴵᴻᴬᴸ Wolfenstein" userId="215f646470bc261a" providerId="LiveId" clId="{7ED68D3A-B841-49DE-BB26-C49DAC574C79}" dt="2021-03-11T08:35:23.514" v="3229" actId="1038"/>
          <ac:spMkLst>
            <pc:docMk/>
            <pc:sldMk cId="3872118741" sldId="440"/>
            <ac:spMk id="24" creationId="{53BAFF0D-BDFE-4DC6-8994-7A4EFC2F142E}"/>
          </ac:spMkLst>
        </pc:spChg>
        <pc:spChg chg="add mod">
          <ac:chgData name="Siniša ᵀᴴᴱ ᴼᴿᴵᴳᴵᴻᴬᴸ Wolfenstein" userId="215f646470bc261a" providerId="LiveId" clId="{7ED68D3A-B841-49DE-BB26-C49DAC574C79}" dt="2021-03-11T08:35:42.606" v="3237" actId="20577"/>
          <ac:spMkLst>
            <pc:docMk/>
            <pc:sldMk cId="3872118741" sldId="440"/>
            <ac:spMk id="25" creationId="{561A7792-9E53-4344-AC0F-12FAF7438D88}"/>
          </ac:spMkLst>
        </pc:spChg>
        <pc:spChg chg="add mod">
          <ac:chgData name="Siniša ᵀᴴᴱ ᴼᴿᴵᴳᴵᴻᴬᴸ Wolfenstein" userId="215f646470bc261a" providerId="LiveId" clId="{7ED68D3A-B841-49DE-BB26-C49DAC574C79}" dt="2021-03-11T08:35:59.163" v="3258" actId="1037"/>
          <ac:spMkLst>
            <pc:docMk/>
            <pc:sldMk cId="3872118741" sldId="440"/>
            <ac:spMk id="26" creationId="{1F90F68B-2C54-4956-9690-E287C9D6A48F}"/>
          </ac:spMkLst>
        </pc:spChg>
        <pc:spChg chg="add mod">
          <ac:chgData name="Siniša ᵀᴴᴱ ᴼᴿᴵᴳᴵᴻᴬᴸ Wolfenstein" userId="215f646470bc261a" providerId="LiveId" clId="{7ED68D3A-B841-49DE-BB26-C49DAC574C79}" dt="2021-03-11T08:36:10.315" v="3265" actId="1076"/>
          <ac:spMkLst>
            <pc:docMk/>
            <pc:sldMk cId="3872118741" sldId="440"/>
            <ac:spMk id="27" creationId="{A23B61D6-565D-426B-8D5F-12155247EE57}"/>
          </ac:spMkLst>
        </pc:spChg>
        <pc:spChg chg="add mod">
          <ac:chgData name="Siniša ᵀᴴᴱ ᴼᴿᴵᴳᴵᴻᴬᴸ Wolfenstein" userId="215f646470bc261a" providerId="LiveId" clId="{7ED68D3A-B841-49DE-BB26-C49DAC574C79}" dt="2021-03-11T08:36:40.475" v="3277" actId="20577"/>
          <ac:spMkLst>
            <pc:docMk/>
            <pc:sldMk cId="3872118741" sldId="440"/>
            <ac:spMk id="28" creationId="{4A9DC1B6-515F-49EA-A21B-4A77D9C4C4F8}"/>
          </ac:spMkLst>
        </pc:spChg>
        <pc:spChg chg="add mod">
          <ac:chgData name="Siniša ᵀᴴᴱ ᴼᴿᴵᴳᴵᴻᴬᴸ Wolfenstein" userId="215f646470bc261a" providerId="LiveId" clId="{7ED68D3A-B841-49DE-BB26-C49DAC574C79}" dt="2021-03-11T08:36:54.454" v="3288" actId="20577"/>
          <ac:spMkLst>
            <pc:docMk/>
            <pc:sldMk cId="3872118741" sldId="440"/>
            <ac:spMk id="29" creationId="{2FB6B5B6-CCE0-4F3E-BD57-6AC4F6E2AE4B}"/>
          </ac:spMkLst>
        </pc:spChg>
        <pc:spChg chg="add mod">
          <ac:chgData name="Siniša ᵀᴴᴱ ᴼᴿᴵᴳᴵᴻᴬᴸ Wolfenstein" userId="215f646470bc261a" providerId="LiveId" clId="{7ED68D3A-B841-49DE-BB26-C49DAC574C79}" dt="2021-03-11T08:37:14.503" v="3310" actId="1035"/>
          <ac:spMkLst>
            <pc:docMk/>
            <pc:sldMk cId="3872118741" sldId="440"/>
            <ac:spMk id="30" creationId="{A7151A43-06B9-4EB3-8DCB-C023C356C40C}"/>
          </ac:spMkLst>
        </pc:spChg>
        <pc:spChg chg="add mod">
          <ac:chgData name="Siniša ᵀᴴᴱ ᴼᴿᴵᴳᴵᴻᴬᴸ Wolfenstein" userId="215f646470bc261a" providerId="LiveId" clId="{7ED68D3A-B841-49DE-BB26-C49DAC574C79}" dt="2021-03-11T08:37:32.096" v="3326" actId="1035"/>
          <ac:spMkLst>
            <pc:docMk/>
            <pc:sldMk cId="3872118741" sldId="440"/>
            <ac:spMk id="31" creationId="{57DB0DF9-E7AF-4CE0-8AD8-E0A7F2E11C80}"/>
          </ac:spMkLst>
        </pc:spChg>
        <pc:picChg chg="mod">
          <ac:chgData name="Siniša ᵀᴴᴱ ᴼᴿᴵᴳᴵᴻᴬᴸ Wolfenstein" userId="215f646470bc261a" providerId="LiveId" clId="{7ED68D3A-B841-49DE-BB26-C49DAC574C79}" dt="2021-03-11T08:31:35.897" v="3085" actId="14100"/>
          <ac:picMkLst>
            <pc:docMk/>
            <pc:sldMk cId="3872118741" sldId="440"/>
            <ac:picMk id="3" creationId="{DCB64642-CE4F-4D9C-A92A-9A8EF9D7D4F4}"/>
          </ac:picMkLst>
        </pc:picChg>
      </pc:sldChg>
      <pc:sldChg chg="delSp modSp add delAnim">
        <pc:chgData name="Siniša ᵀᴴᴱ ᴼᴿᴵᴳᴵᴻᴬᴸ Wolfenstein" userId="215f646470bc261a" providerId="LiveId" clId="{7ED68D3A-B841-49DE-BB26-C49DAC574C79}" dt="2021-03-11T09:04:55.622" v="3734" actId="14100"/>
        <pc:sldMkLst>
          <pc:docMk/>
          <pc:sldMk cId="1291229136" sldId="441"/>
        </pc:sldMkLst>
        <pc:spChg chg="del">
          <ac:chgData name="Siniša ᵀᴴᴱ ᴼᴿᴵᴳᴵᴻᴬᴸ Wolfenstein" userId="215f646470bc261a" providerId="LiveId" clId="{7ED68D3A-B841-49DE-BB26-C49DAC574C79}" dt="2021-03-11T09:02:06.691" v="3525" actId="478"/>
          <ac:spMkLst>
            <pc:docMk/>
            <pc:sldMk cId="1291229136" sldId="441"/>
            <ac:spMk id="7" creationId="{8E84C99B-F2B4-49CB-A33E-BC08AA250A56}"/>
          </ac:spMkLst>
        </pc:spChg>
        <pc:spChg chg="del">
          <ac:chgData name="Siniša ᵀᴴᴱ ᴼᴿᴵᴳᴵᴻᴬᴸ Wolfenstein" userId="215f646470bc261a" providerId="LiveId" clId="{7ED68D3A-B841-49DE-BB26-C49DAC574C79}" dt="2021-03-11T09:02:06.691" v="3525" actId="478"/>
          <ac:spMkLst>
            <pc:docMk/>
            <pc:sldMk cId="1291229136" sldId="441"/>
            <ac:spMk id="8" creationId="{46AEE974-4989-4E7A-9D6E-4CA57E7EE8A1}"/>
          </ac:spMkLst>
        </pc:spChg>
        <pc:spChg chg="del">
          <ac:chgData name="Siniša ᵀᴴᴱ ᴼᴿᴵᴳᴵᴻᴬᴸ Wolfenstein" userId="215f646470bc261a" providerId="LiveId" clId="{7ED68D3A-B841-49DE-BB26-C49DAC574C79}" dt="2021-03-11T09:02:06.691" v="3525" actId="478"/>
          <ac:spMkLst>
            <pc:docMk/>
            <pc:sldMk cId="1291229136" sldId="441"/>
            <ac:spMk id="9" creationId="{77285B17-92D3-4A9A-8873-7937224F109F}"/>
          </ac:spMkLst>
        </pc:spChg>
        <pc:spChg chg="del">
          <ac:chgData name="Siniša ᵀᴴᴱ ᴼᴿᴵᴳᴵᴻᴬᴸ Wolfenstein" userId="215f646470bc261a" providerId="LiveId" clId="{7ED68D3A-B841-49DE-BB26-C49DAC574C79}" dt="2021-03-11T09:02:06.691" v="3525" actId="478"/>
          <ac:spMkLst>
            <pc:docMk/>
            <pc:sldMk cId="1291229136" sldId="441"/>
            <ac:spMk id="10" creationId="{AC1662A5-A0DC-4CB9-A6BC-026F1E7B2528}"/>
          </ac:spMkLst>
        </pc:spChg>
        <pc:spChg chg="del">
          <ac:chgData name="Siniša ᵀᴴᴱ ᴼᴿᴵᴳᴵᴻᴬᴸ Wolfenstein" userId="215f646470bc261a" providerId="LiveId" clId="{7ED68D3A-B841-49DE-BB26-C49DAC574C79}" dt="2021-03-11T09:02:06.691" v="3525" actId="478"/>
          <ac:spMkLst>
            <pc:docMk/>
            <pc:sldMk cId="1291229136" sldId="441"/>
            <ac:spMk id="11" creationId="{8794FEC5-8E6D-486C-BF7F-B72393E1A17F}"/>
          </ac:spMkLst>
        </pc:spChg>
        <pc:spChg chg="del">
          <ac:chgData name="Siniša ᵀᴴᴱ ᴼᴿᴵᴳᴵᴻᴬᴸ Wolfenstein" userId="215f646470bc261a" providerId="LiveId" clId="{7ED68D3A-B841-49DE-BB26-C49DAC574C79}" dt="2021-03-11T09:02:33.383" v="3529" actId="478"/>
          <ac:spMkLst>
            <pc:docMk/>
            <pc:sldMk cId="1291229136" sldId="441"/>
            <ac:spMk id="12" creationId="{CB821804-4C39-4CBC-BA35-A42AFA1E4861}"/>
          </ac:spMkLst>
        </pc:spChg>
        <pc:spChg chg="mod">
          <ac:chgData name="Siniša ᵀᴴᴱ ᴼᴿᴵᴳᴵᴻᴬᴸ Wolfenstein" userId="215f646470bc261a" providerId="LiveId" clId="{7ED68D3A-B841-49DE-BB26-C49DAC574C79}" dt="2021-03-11T09:04:55.622" v="3734" actId="14100"/>
          <ac:spMkLst>
            <pc:docMk/>
            <pc:sldMk cId="1291229136" sldId="441"/>
            <ac:spMk id="15" creationId="{B6F6218F-B4B9-406F-B418-980485A9DCA8}"/>
          </ac:spMkLst>
        </pc:spChg>
        <pc:picChg chg="del">
          <ac:chgData name="Siniša ᵀᴴᴱ ᴼᴿᴵᴳᴵᴻᴬᴸ Wolfenstein" userId="215f646470bc261a" providerId="LiveId" clId="{7ED68D3A-B841-49DE-BB26-C49DAC574C79}" dt="2021-03-11T09:02:25.918" v="3526" actId="478"/>
          <ac:picMkLst>
            <pc:docMk/>
            <pc:sldMk cId="1291229136" sldId="441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1T09:02:00.419" v="3524" actId="1037"/>
          <ac:picMkLst>
            <pc:docMk/>
            <pc:sldMk cId="1291229136" sldId="441"/>
            <ac:picMk id="4" creationId="{1B2619D9-4F98-4A11-8FFE-57C7EB1F529A}"/>
          </ac:picMkLst>
        </pc:picChg>
      </pc:sldChg>
      <pc:sldChg chg="modSp add del ord">
        <pc:chgData name="Siniša ᵀᴴᴱ ᴼᴿᴵᴳᴵᴻᴬᴸ Wolfenstein" userId="215f646470bc261a" providerId="LiveId" clId="{7ED68D3A-B841-49DE-BB26-C49DAC574C79}" dt="2021-03-11T08:59:47.524" v="3509" actId="2696"/>
        <pc:sldMkLst>
          <pc:docMk/>
          <pc:sldMk cId="2109840268" sldId="441"/>
        </pc:sldMkLst>
        <pc:picChg chg="mod">
          <ac:chgData name="Siniša ᵀᴴᴱ ᴼᴿᴵᴳᴵᴻᴬᴸ Wolfenstein" userId="215f646470bc261a" providerId="LiveId" clId="{7ED68D3A-B841-49DE-BB26-C49DAC574C79}" dt="2021-03-11T08:53:41.521" v="3329" actId="14100"/>
          <ac:picMkLst>
            <pc:docMk/>
            <pc:sldMk cId="2109840268" sldId="441"/>
            <ac:picMk id="2" creationId="{364F0D10-6C93-4798-9B51-775114644404}"/>
          </ac:picMkLst>
        </pc:picChg>
      </pc:sldChg>
      <pc:sldChg chg="add del">
        <pc:chgData name="Siniša ᵀᴴᴱ ᴼᴿᴵᴳᴵᴻᴬᴸ Wolfenstein" userId="215f646470bc261a" providerId="LiveId" clId="{7ED68D3A-B841-49DE-BB26-C49DAC574C79}" dt="2021-03-11T09:01:23.679" v="3520"/>
        <pc:sldMkLst>
          <pc:docMk/>
          <pc:sldMk cId="4192842948" sldId="441"/>
        </pc:sldMkLst>
      </pc:sldChg>
    </pc:docChg>
  </pc:docChgLst>
  <pc:docChgLst>
    <pc:chgData name="Siniša Vuksan" userId="3af124f9-b8e7-46e3-9422-21ae1d17ac0b" providerId="ADAL" clId="{DFFC12E3-32AD-4C4A-990C-3B8BA0CE7A78}"/>
    <pc:docChg chg="undo custSel addSld delSld modSld sldOrd">
      <pc:chgData name="Siniša Vuksan" userId="3af124f9-b8e7-46e3-9422-21ae1d17ac0b" providerId="ADAL" clId="{DFFC12E3-32AD-4C4A-990C-3B8BA0CE7A78}" dt="2021-01-14T12:24:20.803" v="3652" actId="1076"/>
      <pc:docMkLst>
        <pc:docMk/>
      </pc:docMkLst>
      <pc:sldChg chg="modSp">
        <pc:chgData name="Siniša Vuksan" userId="3af124f9-b8e7-46e3-9422-21ae1d17ac0b" providerId="ADAL" clId="{DFFC12E3-32AD-4C4A-990C-3B8BA0CE7A78}" dt="2021-01-14T09:25:50.545" v="38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DFFC12E3-32AD-4C4A-990C-3B8BA0CE7A78}" dt="2021-01-14T09:25:50.545" v="38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Vuksan" userId="3af124f9-b8e7-46e3-9422-21ae1d17ac0b" providerId="ADAL" clId="{DFFC12E3-32AD-4C4A-990C-3B8BA0CE7A78}" dt="2021-01-14T09:25:32.344" v="1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delAnim modAnim">
        <pc:chgData name="Siniša Vuksan" userId="3af124f9-b8e7-46e3-9422-21ae1d17ac0b" providerId="ADAL" clId="{DFFC12E3-32AD-4C4A-990C-3B8BA0CE7A78}" dt="2021-01-14T10:29:08.679" v="1854" actId="20577"/>
        <pc:sldMkLst>
          <pc:docMk/>
          <pc:sldMk cId="891775711" sldId="270"/>
        </pc:sldMkLst>
        <pc:spChg chg="mod">
          <ac:chgData name="Siniša Vuksan" userId="3af124f9-b8e7-46e3-9422-21ae1d17ac0b" providerId="ADAL" clId="{DFFC12E3-32AD-4C4A-990C-3B8BA0CE7A78}" dt="2021-01-14T10:24:34.793" v="1640" actId="1076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DFFC12E3-32AD-4C4A-990C-3B8BA0CE7A78}" dt="2021-01-14T10:25:26.650" v="1751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13" creationId="{4E64B1FE-AAE1-46E2-846D-3F19092892D6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15" creationId="{84021297-2EC5-4993-8224-07F7C7692073}"/>
          </ac:spMkLst>
        </pc:spChg>
        <pc:spChg chg="add mod">
          <ac:chgData name="Siniša Vuksan" userId="3af124f9-b8e7-46e3-9422-21ae1d17ac0b" providerId="ADAL" clId="{DFFC12E3-32AD-4C4A-990C-3B8BA0CE7A78}" dt="2021-01-14T10:26:07.198" v="1763" actId="20577"/>
          <ac:spMkLst>
            <pc:docMk/>
            <pc:sldMk cId="891775711" sldId="270"/>
            <ac:spMk id="17" creationId="{DD4A5DAE-18DE-41E8-8D07-1198CD67542C}"/>
          </ac:spMkLst>
        </pc:spChg>
        <pc:spChg chg="add mod">
          <ac:chgData name="Siniša Vuksan" userId="3af124f9-b8e7-46e3-9422-21ae1d17ac0b" providerId="ADAL" clId="{DFFC12E3-32AD-4C4A-990C-3B8BA0CE7A78}" dt="2021-01-14T10:26:16.959" v="1766" actId="20577"/>
          <ac:spMkLst>
            <pc:docMk/>
            <pc:sldMk cId="891775711" sldId="270"/>
            <ac:spMk id="18" creationId="{1051E621-E053-47F7-8F25-E71BCCC654E9}"/>
          </ac:spMkLst>
        </pc:spChg>
        <pc:spChg chg="add mod">
          <ac:chgData name="Siniša Vuksan" userId="3af124f9-b8e7-46e3-9422-21ae1d17ac0b" providerId="ADAL" clId="{DFFC12E3-32AD-4C4A-990C-3B8BA0CE7A78}" dt="2021-01-14T10:26:29.729" v="1777" actId="20577"/>
          <ac:spMkLst>
            <pc:docMk/>
            <pc:sldMk cId="891775711" sldId="270"/>
            <ac:spMk id="19" creationId="{A7295678-4FA9-4C00-B3C0-5EE07641F091}"/>
          </ac:spMkLst>
        </pc:spChg>
        <pc:spChg chg="add mod">
          <ac:chgData name="Siniša Vuksan" userId="3af124f9-b8e7-46e3-9422-21ae1d17ac0b" providerId="ADAL" clId="{DFFC12E3-32AD-4C4A-990C-3B8BA0CE7A78}" dt="2021-01-14T10:26:37.274" v="1782" actId="20577"/>
          <ac:spMkLst>
            <pc:docMk/>
            <pc:sldMk cId="891775711" sldId="270"/>
            <ac:spMk id="20" creationId="{D6D771C3-6F7A-4B71-A5E9-F357AA3E11BE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1" creationId="{5709D207-6BC3-4659-9CE3-3B7E1BA6019F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2" creationId="{DCC091B1-3324-4C2B-AE62-AC9D1303AFF0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3" creationId="{6096582B-1867-47CA-B917-06EE88773A0D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4" creationId="{E5178BFE-7CDE-4783-8D91-D7BE53B13366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5" creationId="{ABD124B8-50CA-4D9C-8FA2-0E7F20A10F62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6" creationId="{D0C1343C-D03B-4E77-97D5-09BD54AEE510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7" creationId="{CB5CC3A9-5AD0-49F2-AEC8-02FED5BB7D99}"/>
          </ac:spMkLst>
        </pc:spChg>
        <pc:spChg chg="del">
          <ac:chgData name="Siniša Vuksan" userId="3af124f9-b8e7-46e3-9422-21ae1d17ac0b" providerId="ADAL" clId="{DFFC12E3-32AD-4C4A-990C-3B8BA0CE7A78}" dt="2021-01-14T10:22:13.529" v="1621" actId="478"/>
          <ac:spMkLst>
            <pc:docMk/>
            <pc:sldMk cId="891775711" sldId="270"/>
            <ac:spMk id="28" creationId="{00F083D8-EB6A-492A-9C9B-CD59C88DECE6}"/>
          </ac:spMkLst>
        </pc:spChg>
        <pc:spChg chg="del">
          <ac:chgData name="Siniša Vuksan" userId="3af124f9-b8e7-46e3-9422-21ae1d17ac0b" providerId="ADAL" clId="{DFFC12E3-32AD-4C4A-990C-3B8BA0CE7A78}" dt="2021-01-14T10:23:42.875" v="1633" actId="478"/>
          <ac:spMkLst>
            <pc:docMk/>
            <pc:sldMk cId="891775711" sldId="270"/>
            <ac:spMk id="29" creationId="{5F226D1F-66B3-416E-A33D-B9280A8897EA}"/>
          </ac:spMkLst>
        </pc:spChg>
        <pc:spChg chg="add mod">
          <ac:chgData name="Siniša Vuksan" userId="3af124f9-b8e7-46e3-9422-21ae1d17ac0b" providerId="ADAL" clId="{DFFC12E3-32AD-4C4A-990C-3B8BA0CE7A78}" dt="2021-01-14T10:26:44.917" v="1789" actId="20577"/>
          <ac:spMkLst>
            <pc:docMk/>
            <pc:sldMk cId="891775711" sldId="270"/>
            <ac:spMk id="30" creationId="{F6E73B72-B1D3-480E-A124-D918D05D9182}"/>
          </ac:spMkLst>
        </pc:spChg>
        <pc:spChg chg="add mod">
          <ac:chgData name="Siniša Vuksan" userId="3af124f9-b8e7-46e3-9422-21ae1d17ac0b" providerId="ADAL" clId="{DFFC12E3-32AD-4C4A-990C-3B8BA0CE7A78}" dt="2021-01-14T10:26:57.447" v="1792" actId="20577"/>
          <ac:spMkLst>
            <pc:docMk/>
            <pc:sldMk cId="891775711" sldId="270"/>
            <ac:spMk id="31" creationId="{C18134F3-2AA4-46A8-B1B6-B0DA3AC9A171}"/>
          </ac:spMkLst>
        </pc:spChg>
        <pc:spChg chg="add mod">
          <ac:chgData name="Siniša Vuksan" userId="3af124f9-b8e7-46e3-9422-21ae1d17ac0b" providerId="ADAL" clId="{DFFC12E3-32AD-4C4A-990C-3B8BA0CE7A78}" dt="2021-01-14T10:27:05.253" v="1798" actId="20577"/>
          <ac:spMkLst>
            <pc:docMk/>
            <pc:sldMk cId="891775711" sldId="270"/>
            <ac:spMk id="32" creationId="{70DCA079-C5FC-461C-898D-149F33EC415F}"/>
          </ac:spMkLst>
        </pc:spChg>
        <pc:spChg chg="add mod">
          <ac:chgData name="Siniša Vuksan" userId="3af124f9-b8e7-46e3-9422-21ae1d17ac0b" providerId="ADAL" clId="{DFFC12E3-32AD-4C4A-990C-3B8BA0CE7A78}" dt="2021-01-14T10:27:14.631" v="1801" actId="20577"/>
          <ac:spMkLst>
            <pc:docMk/>
            <pc:sldMk cId="891775711" sldId="270"/>
            <ac:spMk id="33" creationId="{23ED0254-053D-4577-92C4-FEDD0194B803}"/>
          </ac:spMkLst>
        </pc:spChg>
        <pc:spChg chg="add mod">
          <ac:chgData name="Siniša Vuksan" userId="3af124f9-b8e7-46e3-9422-21ae1d17ac0b" providerId="ADAL" clId="{DFFC12E3-32AD-4C4A-990C-3B8BA0CE7A78}" dt="2021-01-14T10:27:59.876" v="1813" actId="20577"/>
          <ac:spMkLst>
            <pc:docMk/>
            <pc:sldMk cId="891775711" sldId="270"/>
            <ac:spMk id="34" creationId="{8D77E0E5-1D89-4A37-B444-A72D8D04AE0B}"/>
          </ac:spMkLst>
        </pc:spChg>
        <pc:spChg chg="add mod">
          <ac:chgData name="Siniša Vuksan" userId="3af124f9-b8e7-46e3-9422-21ae1d17ac0b" providerId="ADAL" clId="{DFFC12E3-32AD-4C4A-990C-3B8BA0CE7A78}" dt="2021-01-14T10:28:10.827" v="1816" actId="1076"/>
          <ac:spMkLst>
            <pc:docMk/>
            <pc:sldMk cId="891775711" sldId="270"/>
            <ac:spMk id="35" creationId="{E756A14C-DA7A-4B19-A988-DF8B3E3431C4}"/>
          </ac:spMkLst>
        </pc:spChg>
        <pc:spChg chg="add mod">
          <ac:chgData name="Siniša Vuksan" userId="3af124f9-b8e7-46e3-9422-21ae1d17ac0b" providerId="ADAL" clId="{DFFC12E3-32AD-4C4A-990C-3B8BA0CE7A78}" dt="2021-01-14T10:28:22.466" v="1823" actId="1076"/>
          <ac:spMkLst>
            <pc:docMk/>
            <pc:sldMk cId="891775711" sldId="270"/>
            <ac:spMk id="36" creationId="{752B0879-EF19-436E-BC8E-B8CBBB7B12CF}"/>
          </ac:spMkLst>
        </pc:spChg>
        <pc:spChg chg="add mod">
          <ac:chgData name="Siniša Vuksan" userId="3af124f9-b8e7-46e3-9422-21ae1d17ac0b" providerId="ADAL" clId="{DFFC12E3-32AD-4C4A-990C-3B8BA0CE7A78}" dt="2021-01-14T10:28:31.743" v="1826" actId="1076"/>
          <ac:spMkLst>
            <pc:docMk/>
            <pc:sldMk cId="891775711" sldId="270"/>
            <ac:spMk id="37" creationId="{6FF69C1E-A643-4C31-B5D3-49AF32A7292B}"/>
          </ac:spMkLst>
        </pc:spChg>
        <pc:spChg chg="add mod">
          <ac:chgData name="Siniša Vuksan" userId="3af124f9-b8e7-46e3-9422-21ae1d17ac0b" providerId="ADAL" clId="{DFFC12E3-32AD-4C4A-990C-3B8BA0CE7A78}" dt="2021-01-14T10:28:40.744" v="1836" actId="20577"/>
          <ac:spMkLst>
            <pc:docMk/>
            <pc:sldMk cId="891775711" sldId="270"/>
            <ac:spMk id="38" creationId="{630B9DE0-84D1-41B7-BF79-B7CAB4DC9C4E}"/>
          </ac:spMkLst>
        </pc:spChg>
        <pc:spChg chg="add mod">
          <ac:chgData name="Siniša Vuksan" userId="3af124f9-b8e7-46e3-9422-21ae1d17ac0b" providerId="ADAL" clId="{DFFC12E3-32AD-4C4A-990C-3B8BA0CE7A78}" dt="2021-01-14T10:28:49.205" v="1839" actId="20577"/>
          <ac:spMkLst>
            <pc:docMk/>
            <pc:sldMk cId="891775711" sldId="270"/>
            <ac:spMk id="39" creationId="{07AEFBAD-A5E5-488E-9C63-AD81B977391D}"/>
          </ac:spMkLst>
        </pc:spChg>
        <pc:spChg chg="add mod">
          <ac:chgData name="Siniša Vuksan" userId="3af124f9-b8e7-46e3-9422-21ae1d17ac0b" providerId="ADAL" clId="{DFFC12E3-32AD-4C4A-990C-3B8BA0CE7A78}" dt="2021-01-14T10:28:59.839" v="1851" actId="20577"/>
          <ac:spMkLst>
            <pc:docMk/>
            <pc:sldMk cId="891775711" sldId="270"/>
            <ac:spMk id="40" creationId="{E527BCE9-28E4-408D-A144-155D79291891}"/>
          </ac:spMkLst>
        </pc:spChg>
        <pc:spChg chg="add mod">
          <ac:chgData name="Siniša Vuksan" userId="3af124f9-b8e7-46e3-9422-21ae1d17ac0b" providerId="ADAL" clId="{DFFC12E3-32AD-4C4A-990C-3B8BA0CE7A78}" dt="2021-01-14T10:29:08.679" v="1854" actId="20577"/>
          <ac:spMkLst>
            <pc:docMk/>
            <pc:sldMk cId="891775711" sldId="270"/>
            <ac:spMk id="41" creationId="{EF17AC0A-F4BD-4A72-A8CE-084772D94285}"/>
          </ac:spMkLst>
        </pc:spChg>
        <pc:picChg chg="mod">
          <ac:chgData name="Siniša Vuksan" userId="3af124f9-b8e7-46e3-9422-21ae1d17ac0b" providerId="ADAL" clId="{DFFC12E3-32AD-4C4A-990C-3B8BA0CE7A78}" dt="2021-01-14T10:22:46.999" v="1631" actId="1035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Vuksan" userId="3af124f9-b8e7-46e3-9422-21ae1d17ac0b" providerId="ADAL" clId="{DFFC12E3-32AD-4C4A-990C-3B8BA0CE7A78}" dt="2021-01-14T10:24:24.059" v="1639" actId="14100"/>
          <ac:picMkLst>
            <pc:docMk/>
            <pc:sldMk cId="891775711" sldId="270"/>
            <ac:picMk id="3" creationId="{DCB64642-CE4F-4D9C-A92A-9A8EF9D7D4F4}"/>
          </ac:picMkLst>
        </pc:picChg>
      </pc:sldChg>
      <pc:sldChg chg="modSp">
        <pc:chgData name="Siniša Vuksan" userId="3af124f9-b8e7-46e3-9422-21ae1d17ac0b" providerId="ADAL" clId="{DFFC12E3-32AD-4C4A-990C-3B8BA0CE7A78}" dt="2021-01-14T09:32:22.578" v="560" actId="14100"/>
        <pc:sldMkLst>
          <pc:docMk/>
          <pc:sldMk cId="1167673325" sldId="300"/>
        </pc:sldMkLst>
        <pc:spChg chg="mod">
          <ac:chgData name="Siniša Vuksan" userId="3af124f9-b8e7-46e3-9422-21ae1d17ac0b" providerId="ADAL" clId="{DFFC12E3-32AD-4C4A-990C-3B8BA0CE7A78}" dt="2021-01-14T09:32:22.578" v="560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DFFC12E3-32AD-4C4A-990C-3B8BA0CE7A78}" dt="2021-01-14T09:28:41.012" v="90" actId="107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DFFC12E3-32AD-4C4A-990C-3B8BA0CE7A78}" dt="2021-01-14T09:28:38.709" v="8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DFFC12E3-32AD-4C4A-990C-3B8BA0CE7A78}" dt="2021-01-14T09:28:06.745" v="86" actId="20577"/>
        <pc:sldMkLst>
          <pc:docMk/>
          <pc:sldMk cId="2027073459" sldId="321"/>
        </pc:sldMkLst>
        <pc:spChg chg="mod">
          <ac:chgData name="Siniša Vuksan" userId="3af124f9-b8e7-46e3-9422-21ae1d17ac0b" providerId="ADAL" clId="{DFFC12E3-32AD-4C4A-990C-3B8BA0CE7A78}" dt="2021-01-14T09:28:06.745" v="86" actId="20577"/>
          <ac:spMkLst>
            <pc:docMk/>
            <pc:sldMk cId="2027073459" sldId="321"/>
            <ac:spMk id="6" creationId="{FFE14C9D-F79A-42C0-87D5-7951E53F2573}"/>
          </ac:spMkLst>
        </pc:spChg>
        <pc:picChg chg="mod">
          <ac:chgData name="Siniša Vuksan" userId="3af124f9-b8e7-46e3-9422-21ae1d17ac0b" providerId="ADAL" clId="{DFFC12E3-32AD-4C4A-990C-3B8BA0CE7A78}" dt="2021-01-14T09:27:51.573" v="62" actId="1036"/>
          <ac:picMkLst>
            <pc:docMk/>
            <pc:sldMk cId="2027073459" sldId="321"/>
            <ac:picMk id="4" creationId="{1B2619D9-4F98-4A11-8FFE-57C7EB1F529A}"/>
          </ac:picMkLst>
        </pc:picChg>
        <pc:picChg chg="mod">
          <ac:chgData name="Siniša Vuksan" userId="3af124f9-b8e7-46e3-9422-21ae1d17ac0b" providerId="ADAL" clId="{DFFC12E3-32AD-4C4A-990C-3B8BA0CE7A78}" dt="2021-01-14T09:27:44.020" v="58" actId="14826"/>
          <ac:picMkLst>
            <pc:docMk/>
            <pc:sldMk cId="2027073459" sldId="321"/>
            <ac:picMk id="7" creationId="{40106C37-8279-4C0B-A4A6-4051FF501A0A}"/>
          </ac:picMkLst>
        </pc:picChg>
      </pc:sldChg>
      <pc:sldChg chg="addSp delSp modSp addAnim delAnim modAnim">
        <pc:chgData name="Siniša Vuksan" userId="3af124f9-b8e7-46e3-9422-21ae1d17ac0b" providerId="ADAL" clId="{DFFC12E3-32AD-4C4A-990C-3B8BA0CE7A78}" dt="2021-01-14T09:54:17.246" v="1054" actId="1035"/>
        <pc:sldMkLst>
          <pc:docMk/>
          <pc:sldMk cId="1216289924" sldId="322"/>
        </pc:sldMkLst>
        <pc:spChg chg="mod">
          <ac:chgData name="Siniša Vuksan" userId="3af124f9-b8e7-46e3-9422-21ae1d17ac0b" providerId="ADAL" clId="{DFFC12E3-32AD-4C4A-990C-3B8BA0CE7A78}" dt="2021-01-14T09:48:53.231" v="1017" actId="1076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Vuksan" userId="3af124f9-b8e7-46e3-9422-21ae1d17ac0b" providerId="ADAL" clId="{DFFC12E3-32AD-4C4A-990C-3B8BA0CE7A78}" dt="2021-01-14T09:40:31.937" v="860" actId="20577"/>
          <ac:spMkLst>
            <pc:docMk/>
            <pc:sldMk cId="1216289924" sldId="322"/>
            <ac:spMk id="6" creationId="{FFE14C9D-F79A-42C0-87D5-7951E53F2573}"/>
          </ac:spMkLst>
        </pc:spChg>
        <pc:spChg chg="mod">
          <ac:chgData name="Siniša Vuksan" userId="3af124f9-b8e7-46e3-9422-21ae1d17ac0b" providerId="ADAL" clId="{DFFC12E3-32AD-4C4A-990C-3B8BA0CE7A78}" dt="2021-01-14T09:44:09.288" v="891" actId="1076"/>
          <ac:spMkLst>
            <pc:docMk/>
            <pc:sldMk cId="1216289924" sldId="322"/>
            <ac:spMk id="7" creationId="{59740205-8AB7-44B1-94B6-4E0B70D8A557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8" creationId="{1ACFE140-0BFC-4CCE-9F51-A340871656BB}"/>
          </ac:spMkLst>
        </pc:spChg>
        <pc:spChg chg="mod">
          <ac:chgData name="Siniša Vuksan" userId="3af124f9-b8e7-46e3-9422-21ae1d17ac0b" providerId="ADAL" clId="{DFFC12E3-32AD-4C4A-990C-3B8BA0CE7A78}" dt="2021-01-14T09:46:54.217" v="995" actId="20577"/>
          <ac:spMkLst>
            <pc:docMk/>
            <pc:sldMk cId="1216289924" sldId="322"/>
            <ac:spMk id="9" creationId="{339DD998-3062-44F0-A052-AE6BBC3CF2C3}"/>
          </ac:spMkLst>
        </pc:spChg>
        <pc:spChg chg="mod">
          <ac:chgData name="Siniša Vuksan" userId="3af124f9-b8e7-46e3-9422-21ae1d17ac0b" providerId="ADAL" clId="{DFFC12E3-32AD-4C4A-990C-3B8BA0CE7A78}" dt="2021-01-14T09:46:01.497" v="980" actId="20577"/>
          <ac:spMkLst>
            <pc:docMk/>
            <pc:sldMk cId="1216289924" sldId="322"/>
            <ac:spMk id="10" creationId="{EAEF07DF-F0BB-4856-8CC1-C61B2ECC879C}"/>
          </ac:spMkLst>
        </pc:spChg>
        <pc:spChg chg="mod">
          <ac:chgData name="Siniša Vuksan" userId="3af124f9-b8e7-46e3-9422-21ae1d17ac0b" providerId="ADAL" clId="{DFFC12E3-32AD-4C4A-990C-3B8BA0CE7A78}" dt="2021-01-14T09:44:40.539" v="929" actId="1076"/>
          <ac:spMkLst>
            <pc:docMk/>
            <pc:sldMk cId="1216289924" sldId="322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09:37:09.003" v="562" actId="478"/>
          <ac:spMkLst>
            <pc:docMk/>
            <pc:sldMk cId="1216289924" sldId="322"/>
            <ac:spMk id="12" creationId="{7F9DD94D-B4B0-43ED-BD9A-F81E006F7C5E}"/>
          </ac:spMkLst>
        </pc:spChg>
        <pc:spChg chg="mod">
          <ac:chgData name="Siniša Vuksan" userId="3af124f9-b8e7-46e3-9422-21ae1d17ac0b" providerId="ADAL" clId="{DFFC12E3-32AD-4C4A-990C-3B8BA0CE7A78}" dt="2021-01-14T09:44:52.560" v="940" actId="1076"/>
          <ac:spMkLst>
            <pc:docMk/>
            <pc:sldMk cId="1216289924" sldId="322"/>
            <ac:spMk id="13" creationId="{A5DC5B01-93E3-4C4D-92BC-0280F13C2AB2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4" creationId="{64840E01-8920-44F2-95D7-A6BF93509346}"/>
          </ac:spMkLst>
        </pc:spChg>
        <pc:spChg chg="mod">
          <ac:chgData name="Siniša Vuksan" userId="3af124f9-b8e7-46e3-9422-21ae1d17ac0b" providerId="ADAL" clId="{DFFC12E3-32AD-4C4A-990C-3B8BA0CE7A78}" dt="2021-01-14T09:48:56.133" v="1018" actId="1076"/>
          <ac:spMkLst>
            <pc:docMk/>
            <pc:sldMk cId="1216289924" sldId="322"/>
            <ac:spMk id="15" creationId="{B6F6218F-B4B9-406F-B418-980485A9DCA8}"/>
          </ac:spMkLst>
        </pc:spChg>
        <pc:spChg chg="mod">
          <ac:chgData name="Siniša Vuksan" userId="3af124f9-b8e7-46e3-9422-21ae1d17ac0b" providerId="ADAL" clId="{DFFC12E3-32AD-4C4A-990C-3B8BA0CE7A78}" dt="2021-01-14T09:45:15.857" v="950" actId="1076"/>
          <ac:spMkLst>
            <pc:docMk/>
            <pc:sldMk cId="1216289924" sldId="322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09:37:15.682" v="564" actId="478"/>
          <ac:spMkLst>
            <pc:docMk/>
            <pc:sldMk cId="1216289924" sldId="322"/>
            <ac:spMk id="17" creationId="{D01CACCF-0451-4D96-A50F-057A9635959C}"/>
          </ac:spMkLst>
        </pc:spChg>
        <pc:spChg chg="mod">
          <ac:chgData name="Siniša Vuksan" userId="3af124f9-b8e7-46e3-9422-21ae1d17ac0b" providerId="ADAL" clId="{DFFC12E3-32AD-4C4A-990C-3B8BA0CE7A78}" dt="2021-01-14T09:45:27.960" v="962" actId="1076"/>
          <ac:spMkLst>
            <pc:docMk/>
            <pc:sldMk cId="1216289924" sldId="322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9" creationId="{A5BCAD64-09B0-4E0A-8683-B55DD3C04BDE}"/>
          </ac:spMkLst>
        </pc:spChg>
        <pc:spChg chg="mod">
          <ac:chgData name="Siniša Vuksan" userId="3af124f9-b8e7-46e3-9422-21ae1d17ac0b" providerId="ADAL" clId="{DFFC12E3-32AD-4C4A-990C-3B8BA0CE7A78}" dt="2021-01-14T09:45:35.721" v="969" actId="20577"/>
          <ac:spMkLst>
            <pc:docMk/>
            <pc:sldMk cId="1216289924" sldId="322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09:37:19.831" v="565" actId="478"/>
          <ac:spMkLst>
            <pc:docMk/>
            <pc:sldMk cId="1216289924" sldId="322"/>
            <ac:spMk id="21" creationId="{80ACE1C3-C440-485D-9D70-48AC3E7CD1C7}"/>
          </ac:spMkLst>
        </pc:spChg>
        <pc:spChg chg="mod">
          <ac:chgData name="Siniša Vuksan" userId="3af124f9-b8e7-46e3-9422-21ae1d17ac0b" providerId="ADAL" clId="{DFFC12E3-32AD-4C4A-990C-3B8BA0CE7A78}" dt="2021-01-14T09:45:43.246" v="974" actId="20577"/>
          <ac:spMkLst>
            <pc:docMk/>
            <pc:sldMk cId="1216289924" sldId="322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09:42:30.824" v="869" actId="478"/>
          <ac:spMkLst>
            <pc:docMk/>
            <pc:sldMk cId="1216289924" sldId="322"/>
            <ac:spMk id="23" creationId="{01583C91-A9AB-4EAE-A5F9-47038AB15B2F}"/>
          </ac:spMkLst>
        </pc:spChg>
        <pc:spChg chg="add mod">
          <ac:chgData name="Siniša Vuksan" userId="3af124f9-b8e7-46e3-9422-21ae1d17ac0b" providerId="ADAL" clId="{DFFC12E3-32AD-4C4A-990C-3B8BA0CE7A78}" dt="2021-01-14T09:46:42.254" v="987" actId="1076"/>
          <ac:spMkLst>
            <pc:docMk/>
            <pc:sldMk cId="1216289924" sldId="322"/>
            <ac:spMk id="24" creationId="{77BFB399-696D-41E0-B7B7-FD0CD4D5E0C1}"/>
          </ac:spMkLst>
        </pc:spChg>
        <pc:spChg chg="add mod">
          <ac:chgData name="Siniša Vuksan" userId="3af124f9-b8e7-46e3-9422-21ae1d17ac0b" providerId="ADAL" clId="{DFFC12E3-32AD-4C4A-990C-3B8BA0CE7A78}" dt="2021-01-14T09:46:50.934" v="990" actId="1076"/>
          <ac:spMkLst>
            <pc:docMk/>
            <pc:sldMk cId="1216289924" sldId="322"/>
            <ac:spMk id="25" creationId="{8CDB4DF3-B774-4286-B8CC-4F924609FF68}"/>
          </ac:spMkLst>
        </pc:spChg>
        <pc:spChg chg="add mod">
          <ac:chgData name="Siniša Vuksan" userId="3af124f9-b8e7-46e3-9422-21ae1d17ac0b" providerId="ADAL" clId="{DFFC12E3-32AD-4C4A-990C-3B8BA0CE7A78}" dt="2021-01-14T09:47:04.581" v="998" actId="20577"/>
          <ac:spMkLst>
            <pc:docMk/>
            <pc:sldMk cId="1216289924" sldId="322"/>
            <ac:spMk id="26" creationId="{5603726F-B75E-4F69-B3E0-B41E00D70C6C}"/>
          </ac:spMkLst>
        </pc:spChg>
        <pc:spChg chg="add mod">
          <ac:chgData name="Siniša Vuksan" userId="3af124f9-b8e7-46e3-9422-21ae1d17ac0b" providerId="ADAL" clId="{DFFC12E3-32AD-4C4A-990C-3B8BA0CE7A78}" dt="2021-01-14T09:47:13.995" v="1001" actId="1076"/>
          <ac:spMkLst>
            <pc:docMk/>
            <pc:sldMk cId="1216289924" sldId="322"/>
            <ac:spMk id="27" creationId="{06753FFF-9D07-4AB0-A492-F36A7CBD7B8C}"/>
          </ac:spMkLst>
        </pc:spChg>
        <pc:spChg chg="add mod">
          <ac:chgData name="Siniša Vuksan" userId="3af124f9-b8e7-46e3-9422-21ae1d17ac0b" providerId="ADAL" clId="{DFFC12E3-32AD-4C4A-990C-3B8BA0CE7A78}" dt="2021-01-14T09:47:24.343" v="1004" actId="1076"/>
          <ac:spMkLst>
            <pc:docMk/>
            <pc:sldMk cId="1216289924" sldId="322"/>
            <ac:spMk id="28" creationId="{86F4E9AA-54AD-4173-AA40-B9298261B7FF}"/>
          </ac:spMkLst>
        </pc:spChg>
        <pc:spChg chg="add mod">
          <ac:chgData name="Siniša Vuksan" userId="3af124f9-b8e7-46e3-9422-21ae1d17ac0b" providerId="ADAL" clId="{DFFC12E3-32AD-4C4A-990C-3B8BA0CE7A78}" dt="2021-01-14T09:47:32.945" v="1007" actId="1076"/>
          <ac:spMkLst>
            <pc:docMk/>
            <pc:sldMk cId="1216289924" sldId="322"/>
            <ac:spMk id="29" creationId="{913F2DBA-14D5-4C5A-8071-F1ADD2BECC71}"/>
          </ac:spMkLst>
        </pc:spChg>
        <pc:spChg chg="add mod">
          <ac:chgData name="Siniša Vuksan" userId="3af124f9-b8e7-46e3-9422-21ae1d17ac0b" providerId="ADAL" clId="{DFFC12E3-32AD-4C4A-990C-3B8BA0CE7A78}" dt="2021-01-14T09:47:41.809" v="1010" actId="1076"/>
          <ac:spMkLst>
            <pc:docMk/>
            <pc:sldMk cId="1216289924" sldId="322"/>
            <ac:spMk id="30" creationId="{3AC97905-F3AF-4238-81A3-1C239CC8A422}"/>
          </ac:spMkLst>
        </pc:spChg>
        <pc:spChg chg="add mod">
          <ac:chgData name="Siniša Vuksan" userId="3af124f9-b8e7-46e3-9422-21ae1d17ac0b" providerId="ADAL" clId="{DFFC12E3-32AD-4C4A-990C-3B8BA0CE7A78}" dt="2021-01-14T09:47:49.661" v="1013" actId="1076"/>
          <ac:spMkLst>
            <pc:docMk/>
            <pc:sldMk cId="1216289924" sldId="322"/>
            <ac:spMk id="31" creationId="{184DBF7C-5291-4D94-9A50-FC862C1F24A4}"/>
          </ac:spMkLst>
        </pc:spChg>
        <pc:spChg chg="add mod">
          <ac:chgData name="Siniša Vuksan" userId="3af124f9-b8e7-46e3-9422-21ae1d17ac0b" providerId="ADAL" clId="{DFFC12E3-32AD-4C4A-990C-3B8BA0CE7A78}" dt="2021-01-14T09:47:58.425" v="1016" actId="1076"/>
          <ac:spMkLst>
            <pc:docMk/>
            <pc:sldMk cId="1216289924" sldId="322"/>
            <ac:spMk id="32" creationId="{E651C026-B07E-4EB9-AC5D-92C5BAC4C4E4}"/>
          </ac:spMkLst>
        </pc:spChg>
        <pc:spChg chg="add mod">
          <ac:chgData name="Siniša Vuksan" userId="3af124f9-b8e7-46e3-9422-21ae1d17ac0b" providerId="ADAL" clId="{DFFC12E3-32AD-4C4A-990C-3B8BA0CE7A78}" dt="2021-01-14T09:54:17.246" v="1054" actId="1035"/>
          <ac:spMkLst>
            <pc:docMk/>
            <pc:sldMk cId="1216289924" sldId="322"/>
            <ac:spMk id="33" creationId="{57713E8B-A4C1-4B90-949C-10F8CACCC21C}"/>
          </ac:spMkLst>
        </pc:spChg>
        <pc:picChg chg="mod">
          <ac:chgData name="Siniša Vuksan" userId="3af124f9-b8e7-46e3-9422-21ae1d17ac0b" providerId="ADAL" clId="{DFFC12E3-32AD-4C4A-990C-3B8BA0CE7A78}" dt="2021-01-14T09:46:21.600" v="983" actId="1076"/>
          <ac:picMkLst>
            <pc:docMk/>
            <pc:sldMk cId="1216289924" sldId="322"/>
            <ac:picMk id="2" creationId="{3C85C17C-2ED4-4E4F-A125-4D7A2CE46B84}"/>
          </ac:picMkLst>
        </pc:picChg>
        <pc:picChg chg="add del mod">
          <ac:chgData name="Siniša Vuksan" userId="3af124f9-b8e7-46e3-9422-21ae1d17ac0b" providerId="ADAL" clId="{DFFC12E3-32AD-4C4A-990C-3B8BA0CE7A78}" dt="2021-01-14T09:42:18.625" v="867" actId="478"/>
          <ac:picMkLst>
            <pc:docMk/>
            <pc:sldMk cId="1216289924" sldId="322"/>
            <ac:picMk id="4" creationId="{1B2619D9-4F98-4A11-8FFE-57C7EB1F529A}"/>
          </ac:picMkLst>
        </pc:picChg>
      </pc:sldChg>
      <pc:sldChg chg="delSp modSp delAnim modAnim">
        <pc:chgData name="Siniša Vuksan" userId="3af124f9-b8e7-46e3-9422-21ae1d17ac0b" providerId="ADAL" clId="{DFFC12E3-32AD-4C4A-990C-3B8BA0CE7A78}" dt="2021-01-14T12:18:51.383" v="3575"/>
        <pc:sldMkLst>
          <pc:docMk/>
          <pc:sldMk cId="3786226918" sldId="413"/>
        </pc:sldMkLst>
        <pc:spChg chg="del">
          <ac:chgData name="Siniša Vuksan" userId="3af124f9-b8e7-46e3-9422-21ae1d17ac0b" providerId="ADAL" clId="{DFFC12E3-32AD-4C4A-990C-3B8BA0CE7A78}" dt="2021-01-14T12:16:18.646" v="3533" actId="478"/>
          <ac:spMkLst>
            <pc:docMk/>
            <pc:sldMk cId="3786226918" sldId="413"/>
            <ac:spMk id="8" creationId="{3F78CB02-FC75-44F9-993A-F46B14060D86}"/>
          </ac:spMkLst>
        </pc:spChg>
        <pc:spChg chg="mod">
          <ac:chgData name="Siniša Vuksan" userId="3af124f9-b8e7-46e3-9422-21ae1d17ac0b" providerId="ADAL" clId="{DFFC12E3-32AD-4C4A-990C-3B8BA0CE7A78}" dt="2021-01-14T12:18:37.087" v="3573" actId="1076"/>
          <ac:spMkLst>
            <pc:docMk/>
            <pc:sldMk cId="3786226918" sldId="413"/>
            <ac:spMk id="11" creationId="{7CCEC7B5-D29D-46AA-8AE6-04BF491DB084}"/>
          </ac:spMkLst>
        </pc:spChg>
        <pc:picChg chg="mod">
          <ac:chgData name="Siniša Vuksan" userId="3af124f9-b8e7-46e3-9422-21ae1d17ac0b" providerId="ADAL" clId="{DFFC12E3-32AD-4C4A-990C-3B8BA0CE7A78}" dt="2021-01-14T12:18:39.989" v="3574" actId="1076"/>
          <ac:picMkLst>
            <pc:docMk/>
            <pc:sldMk cId="3786226918" sldId="413"/>
            <ac:picMk id="10" creationId="{04850BD4-CBB0-488D-8358-0557E125BA0F}"/>
          </ac:picMkLst>
        </pc:picChg>
      </pc:sldChg>
      <pc:sldChg chg="addSp delSp modSp add addAnim delAnim modAnim">
        <pc:chgData name="Siniša Vuksan" userId="3af124f9-b8e7-46e3-9422-21ae1d17ac0b" providerId="ADAL" clId="{DFFC12E3-32AD-4C4A-990C-3B8BA0CE7A78}" dt="2021-01-14T10:13:54.953" v="1339" actId="14100"/>
        <pc:sldMkLst>
          <pc:docMk/>
          <pc:sldMk cId="3028200427" sldId="414"/>
        </pc:sldMkLst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" creationId="{B7889F66-CCBB-4BC4-8656-0552E49AE557}"/>
          </ac:spMkLst>
        </pc:spChg>
        <pc:spChg chg="del">
          <ac:chgData name="Siniša Vuksan" userId="3af124f9-b8e7-46e3-9422-21ae1d17ac0b" providerId="ADAL" clId="{DFFC12E3-32AD-4C4A-990C-3B8BA0CE7A78}" dt="2021-01-14T09:51:40.156" v="1029" actId="478"/>
          <ac:spMkLst>
            <pc:docMk/>
            <pc:sldMk cId="3028200427" sldId="414"/>
            <ac:spMk id="6" creationId="{FFE14C9D-F79A-42C0-87D5-7951E53F2573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7" creationId="{59740205-8AB7-44B1-94B6-4E0B70D8A557}"/>
          </ac:spMkLst>
        </pc:spChg>
        <pc:spChg chg="add del mod">
          <ac:chgData name="Siniša Vuksan" userId="3af124f9-b8e7-46e3-9422-21ae1d17ac0b" providerId="ADAL" clId="{DFFC12E3-32AD-4C4A-990C-3B8BA0CE7A78}" dt="2021-01-14T09:51:29.048" v="1024" actId="478"/>
          <ac:spMkLst>
            <pc:docMk/>
            <pc:sldMk cId="3028200427" sldId="414"/>
            <ac:spMk id="8" creationId="{5A76B6FF-8EC4-4DB8-B298-82D4CCDAEA9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9" creationId="{339DD998-3062-44F0-A052-AE6BBC3CF2C3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0" creationId="{EAEF07DF-F0BB-4856-8CC1-C61B2ECC879C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3" creationId="{A5DC5B01-93E3-4C4D-92BC-0280F13C2AB2}"/>
          </ac:spMkLst>
        </pc:spChg>
        <pc:spChg chg="mod">
          <ac:chgData name="Siniša Vuksan" userId="3af124f9-b8e7-46e3-9422-21ae1d17ac0b" providerId="ADAL" clId="{DFFC12E3-32AD-4C4A-990C-3B8BA0CE7A78}" dt="2021-01-14T10:13:54.953" v="1339" actId="14100"/>
          <ac:spMkLst>
            <pc:docMk/>
            <pc:sldMk cId="3028200427" sldId="414"/>
            <ac:spMk id="15" creationId="{B6F6218F-B4B9-406F-B418-980485A9DCA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09:51:23.264" v="1023" actId="478"/>
          <ac:spMkLst>
            <pc:docMk/>
            <pc:sldMk cId="3028200427" sldId="414"/>
            <ac:spMk id="24" creationId="{77BFB399-696D-41E0-B7B7-FD0CD4D5E0C1}"/>
          </ac:spMkLst>
        </pc:spChg>
        <pc:spChg chg="del">
          <ac:chgData name="Siniša Vuksan" userId="3af124f9-b8e7-46e3-9422-21ae1d17ac0b" providerId="ADAL" clId="{DFFC12E3-32AD-4C4A-990C-3B8BA0CE7A78}" dt="2021-01-14T09:51:35.948" v="1027" actId="478"/>
          <ac:spMkLst>
            <pc:docMk/>
            <pc:sldMk cId="3028200427" sldId="414"/>
            <ac:spMk id="25" creationId="{8CDB4DF3-B774-4286-B8CC-4F924609FF6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6" creationId="{5603726F-B75E-4F69-B3E0-B41E00D70C6C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7" creationId="{06753FFF-9D07-4AB0-A492-F36A7CBD7B8C}"/>
          </ac:spMkLst>
        </pc:spChg>
        <pc:spChg chg="del">
          <ac:chgData name="Siniša Vuksan" userId="3af124f9-b8e7-46e3-9422-21ae1d17ac0b" providerId="ADAL" clId="{DFFC12E3-32AD-4C4A-990C-3B8BA0CE7A78}" dt="2021-01-14T09:51:34.291" v="1026" actId="478"/>
          <ac:spMkLst>
            <pc:docMk/>
            <pc:sldMk cId="3028200427" sldId="414"/>
            <ac:spMk id="28" creationId="{86F4E9AA-54AD-4173-AA40-B9298261B7FF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9" creationId="{913F2DBA-14D5-4C5A-8071-F1ADD2BECC71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0" creationId="{3AC97905-F3AF-4238-81A3-1C239CC8A42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1" creationId="{184DBF7C-5291-4D94-9A50-FC862C1F24A4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2" creationId="{E651C026-B07E-4EB9-AC5D-92C5BAC4C4E4}"/>
          </ac:spMkLst>
        </pc:spChg>
        <pc:spChg chg="add mod">
          <ac:chgData name="Siniša Vuksan" userId="3af124f9-b8e7-46e3-9422-21ae1d17ac0b" providerId="ADAL" clId="{DFFC12E3-32AD-4C4A-990C-3B8BA0CE7A78}" dt="2021-01-14T10:01:44.631" v="1185" actId="20577"/>
          <ac:spMkLst>
            <pc:docMk/>
            <pc:sldMk cId="3028200427" sldId="414"/>
            <ac:spMk id="33" creationId="{AA0A2FED-388C-4BD8-948B-74769B714FC1}"/>
          </ac:spMkLst>
        </pc:spChg>
        <pc:spChg chg="add mod">
          <ac:chgData name="Siniša Vuksan" userId="3af124f9-b8e7-46e3-9422-21ae1d17ac0b" providerId="ADAL" clId="{DFFC12E3-32AD-4C4A-990C-3B8BA0CE7A78}" dt="2021-01-14T10:03:18.574" v="1203" actId="1076"/>
          <ac:spMkLst>
            <pc:docMk/>
            <pc:sldMk cId="3028200427" sldId="414"/>
            <ac:spMk id="42" creationId="{8B5178CB-54F8-4E4B-907A-BDA0AD6A9291}"/>
          </ac:spMkLst>
        </pc:spChg>
        <pc:spChg chg="add del mod">
          <ac:chgData name="Siniša Vuksan" userId="3af124f9-b8e7-46e3-9422-21ae1d17ac0b" providerId="ADAL" clId="{DFFC12E3-32AD-4C4A-990C-3B8BA0CE7A78}" dt="2021-01-14T10:09:58.055" v="1226" actId="478"/>
          <ac:spMkLst>
            <pc:docMk/>
            <pc:sldMk cId="3028200427" sldId="414"/>
            <ac:spMk id="44" creationId="{999EE4DE-B94C-4D77-A89A-54C6D1FDB5FF}"/>
          </ac:spMkLst>
        </pc:spChg>
        <pc:spChg chg="add del mod">
          <ac:chgData name="Siniša Vuksan" userId="3af124f9-b8e7-46e3-9422-21ae1d17ac0b" providerId="ADAL" clId="{DFFC12E3-32AD-4C4A-990C-3B8BA0CE7A78}" dt="2021-01-14T10:09:59.560" v="1227" actId="478"/>
          <ac:spMkLst>
            <pc:docMk/>
            <pc:sldMk cId="3028200427" sldId="414"/>
            <ac:spMk id="45" creationId="{FAD08AE3-BD9C-4145-903E-3CD93BCA9959}"/>
          </ac:spMkLst>
        </pc:spChg>
        <pc:spChg chg="add del mod">
          <ac:chgData name="Siniša Vuksan" userId="3af124f9-b8e7-46e3-9422-21ae1d17ac0b" providerId="ADAL" clId="{DFFC12E3-32AD-4C4A-990C-3B8BA0CE7A78}" dt="2021-01-14T10:10:06.192" v="1230" actId="478"/>
          <ac:spMkLst>
            <pc:docMk/>
            <pc:sldMk cId="3028200427" sldId="414"/>
            <ac:spMk id="46" creationId="{4A3464A4-4A56-4DA5-BFD3-3762C05776C6}"/>
          </ac:spMkLst>
        </pc:spChg>
        <pc:spChg chg="add del mod">
          <ac:chgData name="Siniša Vuksan" userId="3af124f9-b8e7-46e3-9422-21ae1d17ac0b" providerId="ADAL" clId="{DFFC12E3-32AD-4C4A-990C-3B8BA0CE7A78}" dt="2021-01-14T10:09:55.608" v="1225" actId="478"/>
          <ac:spMkLst>
            <pc:docMk/>
            <pc:sldMk cId="3028200427" sldId="414"/>
            <ac:spMk id="47" creationId="{2D4D3CE6-CBC4-4072-B068-8F10C1E23392}"/>
          </ac:spMkLst>
        </pc:spChg>
        <pc:spChg chg="add mod">
          <ac:chgData name="Siniša Vuksan" userId="3af124f9-b8e7-46e3-9422-21ae1d17ac0b" providerId="ADAL" clId="{DFFC12E3-32AD-4C4A-990C-3B8BA0CE7A78}" dt="2021-01-14T10:09:52.851" v="1224" actId="1076"/>
          <ac:spMkLst>
            <pc:docMk/>
            <pc:sldMk cId="3028200427" sldId="414"/>
            <ac:spMk id="48" creationId="{5FD1E977-2D70-448E-B355-BBB40C1D1BD8}"/>
          </ac:spMkLst>
        </pc:spChg>
        <pc:spChg chg="add mod">
          <ac:chgData name="Siniša Vuksan" userId="3af124f9-b8e7-46e3-9422-21ae1d17ac0b" providerId="ADAL" clId="{DFFC12E3-32AD-4C4A-990C-3B8BA0CE7A78}" dt="2021-01-14T10:10:32.634" v="1253" actId="20577"/>
          <ac:spMkLst>
            <pc:docMk/>
            <pc:sldMk cId="3028200427" sldId="414"/>
            <ac:spMk id="49" creationId="{6730EA4B-0D84-47FB-A3D8-9F01EFC012B3}"/>
          </ac:spMkLst>
        </pc:spChg>
        <pc:spChg chg="add mod">
          <ac:chgData name="Siniša Vuksan" userId="3af124f9-b8e7-46e3-9422-21ae1d17ac0b" providerId="ADAL" clId="{DFFC12E3-32AD-4C4A-990C-3B8BA0CE7A78}" dt="2021-01-14T10:10:40.616" v="1256" actId="20577"/>
          <ac:spMkLst>
            <pc:docMk/>
            <pc:sldMk cId="3028200427" sldId="414"/>
            <ac:spMk id="50" creationId="{A27C5DF4-26F2-4AC9-B5DA-F8D3005CF9AA}"/>
          </ac:spMkLst>
        </pc:spChg>
        <pc:spChg chg="add mod">
          <ac:chgData name="Siniša Vuksan" userId="3af124f9-b8e7-46e3-9422-21ae1d17ac0b" providerId="ADAL" clId="{DFFC12E3-32AD-4C4A-990C-3B8BA0CE7A78}" dt="2021-01-14T10:10:48.907" v="1259" actId="20577"/>
          <ac:spMkLst>
            <pc:docMk/>
            <pc:sldMk cId="3028200427" sldId="414"/>
            <ac:spMk id="51" creationId="{119F7308-D6E4-4136-895C-E2B0BF267B5E}"/>
          </ac:spMkLst>
        </pc:spChg>
        <pc:spChg chg="add mod">
          <ac:chgData name="Siniša Vuksan" userId="3af124f9-b8e7-46e3-9422-21ae1d17ac0b" providerId="ADAL" clId="{DFFC12E3-32AD-4C4A-990C-3B8BA0CE7A78}" dt="2021-01-14T10:12:17.560" v="1292" actId="20577"/>
          <ac:spMkLst>
            <pc:docMk/>
            <pc:sldMk cId="3028200427" sldId="414"/>
            <ac:spMk id="52" creationId="{6379FB11-751F-4F63-BA84-7FBD728A706B}"/>
          </ac:spMkLst>
        </pc:spChg>
        <pc:spChg chg="add mod">
          <ac:chgData name="Siniša Vuksan" userId="3af124f9-b8e7-46e3-9422-21ae1d17ac0b" providerId="ADAL" clId="{DFFC12E3-32AD-4C4A-990C-3B8BA0CE7A78}" dt="2021-01-14T10:12:40.646" v="1295" actId="20577"/>
          <ac:spMkLst>
            <pc:docMk/>
            <pc:sldMk cId="3028200427" sldId="414"/>
            <ac:spMk id="53" creationId="{D5C1E3DD-A094-470D-B047-292908D784F6}"/>
          </ac:spMkLst>
        </pc:spChg>
        <pc:spChg chg="add mod">
          <ac:chgData name="Siniša Vuksan" userId="3af124f9-b8e7-46e3-9422-21ae1d17ac0b" providerId="ADAL" clId="{DFFC12E3-32AD-4C4A-990C-3B8BA0CE7A78}" dt="2021-01-14T10:12:48.091" v="1298" actId="1076"/>
          <ac:spMkLst>
            <pc:docMk/>
            <pc:sldMk cId="3028200427" sldId="414"/>
            <ac:spMk id="54" creationId="{CA473B11-6C57-4080-97AC-2E7457632747}"/>
          </ac:spMkLst>
        </pc:spChg>
        <pc:spChg chg="add mod">
          <ac:chgData name="Siniša Vuksan" userId="3af124f9-b8e7-46e3-9422-21ae1d17ac0b" providerId="ADAL" clId="{DFFC12E3-32AD-4C4A-990C-3B8BA0CE7A78}" dt="2021-01-14T10:13:00.149" v="1312" actId="20577"/>
          <ac:spMkLst>
            <pc:docMk/>
            <pc:sldMk cId="3028200427" sldId="414"/>
            <ac:spMk id="55" creationId="{EB538C64-6DFB-42D2-A167-E8DE2BBFED0C}"/>
          </ac:spMkLst>
        </pc:spChg>
        <pc:spChg chg="add mod">
          <ac:chgData name="Siniša Vuksan" userId="3af124f9-b8e7-46e3-9422-21ae1d17ac0b" providerId="ADAL" clId="{DFFC12E3-32AD-4C4A-990C-3B8BA0CE7A78}" dt="2021-01-14T10:13:13.029" v="1316" actId="1076"/>
          <ac:spMkLst>
            <pc:docMk/>
            <pc:sldMk cId="3028200427" sldId="414"/>
            <ac:spMk id="56" creationId="{CAAC6B9D-7E4E-4D81-BC7C-FD9C30C82124}"/>
          </ac:spMkLst>
        </pc:spChg>
        <pc:spChg chg="add mod">
          <ac:chgData name="Siniša Vuksan" userId="3af124f9-b8e7-46e3-9422-21ae1d17ac0b" providerId="ADAL" clId="{DFFC12E3-32AD-4C4A-990C-3B8BA0CE7A78}" dt="2021-01-14T10:13:25.888" v="1320" actId="1076"/>
          <ac:spMkLst>
            <pc:docMk/>
            <pc:sldMk cId="3028200427" sldId="414"/>
            <ac:spMk id="57" creationId="{77AEA4BC-ECAD-4DE0-8217-AE18E0E2B47D}"/>
          </ac:spMkLst>
        </pc:spChg>
        <pc:spChg chg="add mod">
          <ac:chgData name="Siniša Vuksan" userId="3af124f9-b8e7-46e3-9422-21ae1d17ac0b" providerId="ADAL" clId="{DFFC12E3-32AD-4C4A-990C-3B8BA0CE7A78}" dt="2021-01-14T10:13:47.087" v="1337" actId="20577"/>
          <ac:spMkLst>
            <pc:docMk/>
            <pc:sldMk cId="3028200427" sldId="414"/>
            <ac:spMk id="58" creationId="{C063A28C-F910-4108-9B4F-BAA0196FB69A}"/>
          </ac:spMkLst>
        </pc:spChg>
        <pc:picChg chg="add del mod">
          <ac:chgData name="Siniša Vuksan" userId="3af124f9-b8e7-46e3-9422-21ae1d17ac0b" providerId="ADAL" clId="{DFFC12E3-32AD-4C4A-990C-3B8BA0CE7A78}" dt="2021-01-14T10:10:02.896" v="1229" actId="478"/>
          <ac:picMkLst>
            <pc:docMk/>
            <pc:sldMk cId="3028200427" sldId="414"/>
            <ac:picMk id="2" creationId="{3C85C17C-2ED4-4E4F-A125-4D7A2CE46B84}"/>
          </ac:picMkLst>
        </pc:picChg>
        <pc:picChg chg="add del">
          <ac:chgData name="Siniša Vuksan" userId="3af124f9-b8e7-46e3-9422-21ae1d17ac0b" providerId="ADAL" clId="{DFFC12E3-32AD-4C4A-990C-3B8BA0CE7A78}" dt="2021-01-14T10:03:22.481" v="1205"/>
          <ac:picMkLst>
            <pc:docMk/>
            <pc:sldMk cId="3028200427" sldId="414"/>
            <ac:picMk id="43" creationId="{A1DF526A-52EE-4967-85AC-2C47E6D5EA36}"/>
          </ac:picMkLst>
        </pc:picChg>
        <pc:cxnChg chg="add del mod">
          <ac:chgData name="Siniša Vuksan" userId="3af124f9-b8e7-46e3-9422-21ae1d17ac0b" providerId="ADAL" clId="{DFFC12E3-32AD-4C4A-990C-3B8BA0CE7A78}" dt="2021-01-14T10:02:09.275" v="1189" actId="478"/>
          <ac:cxnSpMkLst>
            <pc:docMk/>
            <pc:sldMk cId="3028200427" sldId="414"/>
            <ac:cxnSpMk id="14" creationId="{1DD23CFA-4636-44D5-B237-03343CD8B50E}"/>
          </ac:cxnSpMkLst>
        </pc:cxnChg>
        <pc:cxnChg chg="add del">
          <ac:chgData name="Siniša Vuksan" userId="3af124f9-b8e7-46e3-9422-21ae1d17ac0b" providerId="ADAL" clId="{DFFC12E3-32AD-4C4A-990C-3B8BA0CE7A78}" dt="2021-01-14T10:02:19.121" v="1191" actId="11529"/>
          <ac:cxnSpMkLst>
            <pc:docMk/>
            <pc:sldMk cId="3028200427" sldId="414"/>
            <ac:cxnSpMk id="23" creationId="{71AA2584-5F8E-4409-AA9A-4E74B8D8DFC6}"/>
          </ac:cxnSpMkLst>
        </pc:cxnChg>
        <pc:cxnChg chg="add del mod">
          <ac:chgData name="Siniša Vuksan" userId="3af124f9-b8e7-46e3-9422-21ae1d17ac0b" providerId="ADAL" clId="{DFFC12E3-32AD-4C4A-990C-3B8BA0CE7A78}" dt="2021-01-14T10:02:47.495" v="1196" actId="478"/>
          <ac:cxnSpMkLst>
            <pc:docMk/>
            <pc:sldMk cId="3028200427" sldId="414"/>
            <ac:cxnSpMk id="35" creationId="{DEA455E8-8351-4B22-B2E2-3B84ECA2A597}"/>
          </ac:cxnSpMkLst>
        </pc:cxnChg>
        <pc:cxnChg chg="add del mod">
          <ac:chgData name="Siniša Vuksan" userId="3af124f9-b8e7-46e3-9422-21ae1d17ac0b" providerId="ADAL" clId="{DFFC12E3-32AD-4C4A-990C-3B8BA0CE7A78}" dt="2021-01-14T10:03:02.244" v="1199" actId="478"/>
          <ac:cxnSpMkLst>
            <pc:docMk/>
            <pc:sldMk cId="3028200427" sldId="414"/>
            <ac:cxnSpMk id="40" creationId="{AD60A262-7795-4E2B-A816-C7DC994FB15D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11.3.2021.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11.3.2021.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11.3.2021.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11.3.2021.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11.3.2021.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11.3.2021.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11.3.2021.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11.3.2021.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11.3.2021.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11.3.2021.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11.3.2021.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11.3.2021.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11.3.2021.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be2e8935-8328-4ff7-b7cd-12394451cba1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ordwall.net/resource/12437709" TargetMode="External"/><Relationship Id="rId5" Type="http://schemas.openxmlformats.org/officeDocument/2006/relationships/hyperlink" Target="https://wordwall.net/play/926/524/438" TargetMode="External"/><Relationship Id="rId4" Type="http://schemas.openxmlformats.org/officeDocument/2006/relationships/hyperlink" Target="https://view.genial.ly/5c6a77945d0e4e575e09e8cd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6;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The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time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of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your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life</a:t>
            </a:r>
            <a:endParaRPr lang="hr-HR" sz="4400" b="1" u="sng" dirty="0">
              <a:solidFill>
                <a:srgbClr val="FF0000"/>
              </a:solidFill>
              <a:ea typeface="Cambria" panose="02040503050406030204" pitchFamily="18" charset="0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320377" y="3429000"/>
            <a:ext cx="5537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It’s</a:t>
            </a:r>
            <a:r>
              <a:rPr lang="hr-HR" sz="4400" dirty="0">
                <a:ea typeface="Cambria" panose="02040503050406030204" pitchFamily="18" charset="0"/>
              </a:rPr>
              <a:t> me time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2" y="0"/>
            <a:ext cx="5131357" cy="685398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4" y="1447911"/>
            <a:ext cx="7057725" cy="68539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do</a:t>
            </a:r>
            <a:r>
              <a:rPr lang="hr-HR" sz="2000" b="1" dirty="0"/>
              <a:t> </a:t>
            </a:r>
            <a:r>
              <a:rPr lang="en-US" sz="2000" b="1" dirty="0"/>
              <a:t>people from four texts do? </a:t>
            </a:r>
            <a:br>
              <a:rPr lang="hr-HR" sz="2000" b="1" dirty="0"/>
            </a:br>
            <a:r>
              <a:rPr lang="hr-HR" sz="2000" i="1" dirty="0"/>
              <a:t>Čime se bave ljudi iz tekstova?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is the oldest/youngest? </a:t>
            </a:r>
            <a:br>
              <a:rPr lang="hr-HR" sz="2000" b="1" dirty="0"/>
            </a:br>
            <a:r>
              <a:rPr lang="hr-HR" sz="2000" i="1" dirty="0"/>
              <a:t>Tko je najstariji/najmlađi?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of the activities do you like</a:t>
            </a:r>
            <a:r>
              <a:rPr lang="hr-HR" sz="2000" b="1" dirty="0"/>
              <a:t> </a:t>
            </a:r>
            <a:r>
              <a:rPr lang="en-US" sz="2000" b="1" dirty="0"/>
              <a:t>the best/least? </a:t>
            </a:r>
            <a:br>
              <a:rPr lang="hr-HR" sz="2000" b="1" dirty="0"/>
            </a:br>
            <a:r>
              <a:rPr lang="hr-HR" sz="2000" i="1" dirty="0"/>
              <a:t>Koje od aktivnosti ti se najviše/najmanje sviđaju?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Why do you think people take</a:t>
            </a:r>
            <a:r>
              <a:rPr lang="hr-HR" sz="2000" b="1" dirty="0"/>
              <a:t> </a:t>
            </a:r>
            <a:r>
              <a:rPr lang="en-US" sz="2000" b="1" dirty="0"/>
              <a:t>up some activities? </a:t>
            </a:r>
            <a:br>
              <a:rPr lang="hr-HR" sz="2000" b="1" dirty="0"/>
            </a:br>
            <a:r>
              <a:rPr lang="hr-HR" sz="2000" i="1" dirty="0"/>
              <a:t>Što misliš – zašto ljudi imaju hobije?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have something</a:t>
            </a:r>
            <a:r>
              <a:rPr lang="hr-HR" sz="2000" b="1" dirty="0"/>
              <a:t> </a:t>
            </a:r>
            <a:r>
              <a:rPr lang="en-US" sz="2000" b="1" dirty="0"/>
              <a:t>that you don’t have to do, but you still do it on</a:t>
            </a:r>
            <a:r>
              <a:rPr lang="hr-HR" sz="2000" b="1" dirty="0"/>
              <a:t> </a:t>
            </a:r>
            <a:r>
              <a:rPr lang="en-US" sz="2000" b="1" dirty="0"/>
              <a:t>regular basis and it makes you happy?</a:t>
            </a:r>
            <a:br>
              <a:rPr lang="hr-HR" sz="2000" b="1" dirty="0"/>
            </a:br>
            <a:r>
              <a:rPr lang="hr-HR" sz="2000" i="1" dirty="0"/>
              <a:t>Postoji li nešto što ti ne trebaš raditi, ali ipak redovito to radiš jer te čini sretnim?</a:t>
            </a:r>
          </a:p>
        </p:txBody>
      </p:sp>
    </p:spTree>
    <p:extLst>
      <p:ext uri="{BB962C8B-B14F-4D97-AF65-F5344CB8AC3E}">
        <p14:creationId xmlns:p14="http://schemas.microsoft.com/office/powerpoint/2010/main" val="96978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86" y="1"/>
            <a:ext cx="5129429" cy="685799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64!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800" y="814192"/>
            <a:ext cx="9078989" cy="588834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363255"/>
            <a:ext cx="6831313" cy="65308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/>
              <a:t>Do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crossword</a:t>
            </a:r>
            <a:r>
              <a:rPr lang="hr-HR" sz="2100" b="1" dirty="0"/>
              <a:t> </a:t>
            </a:r>
            <a:r>
              <a:rPr lang="hr-HR" sz="2100" b="1" dirty="0" err="1"/>
              <a:t>puzzle</a:t>
            </a:r>
            <a:r>
              <a:rPr lang="hr-HR" sz="2100" b="1" dirty="0"/>
              <a:t>. </a:t>
            </a:r>
            <a:r>
              <a:rPr lang="hr-HR" sz="2100" i="1" dirty="0"/>
              <a:t>Riješi križaljku.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8B0F72F-3BE9-4F76-BF77-3EF16E7D3E7E}"/>
              </a:ext>
            </a:extLst>
          </p:cNvPr>
          <p:cNvSpPr txBox="1">
            <a:spLocks/>
          </p:cNvSpPr>
          <p:nvPr/>
        </p:nvSpPr>
        <p:spPr>
          <a:xfrm>
            <a:off x="4667734" y="1349187"/>
            <a:ext cx="457908" cy="567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300" i="1" dirty="0">
                <a:solidFill>
                  <a:srgbClr val="FF0000"/>
                </a:solidFill>
              </a:rPr>
              <a:t>C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H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I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C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K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3C60D294-20A5-4CA1-9D26-B312DDB9BE93}"/>
              </a:ext>
            </a:extLst>
          </p:cNvPr>
          <p:cNvSpPr txBox="1">
            <a:spLocks/>
          </p:cNvSpPr>
          <p:nvPr/>
        </p:nvSpPr>
        <p:spPr>
          <a:xfrm>
            <a:off x="6287985" y="1702004"/>
            <a:ext cx="457908" cy="567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300" i="1" dirty="0">
                <a:solidFill>
                  <a:srgbClr val="FF0000"/>
                </a:solidFill>
              </a:rPr>
              <a:t>D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E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C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I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S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I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O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N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59F22C5D-B7A3-48BC-BB7D-FF3CD71513C2}"/>
              </a:ext>
            </a:extLst>
          </p:cNvPr>
          <p:cNvSpPr txBox="1">
            <a:spLocks/>
          </p:cNvSpPr>
          <p:nvPr/>
        </p:nvSpPr>
        <p:spPr>
          <a:xfrm>
            <a:off x="4124144" y="2029409"/>
            <a:ext cx="4010715" cy="567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300" i="1" dirty="0">
                <a:solidFill>
                  <a:srgbClr val="FF0000"/>
                </a:solidFill>
              </a:rPr>
              <a:t>D              B      L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491C8DEE-6668-4E97-B0D1-90647B268DF7}"/>
              </a:ext>
            </a:extLst>
          </p:cNvPr>
          <p:cNvSpPr txBox="1">
            <a:spLocks/>
          </p:cNvSpPr>
          <p:nvPr/>
        </p:nvSpPr>
        <p:spPr>
          <a:xfrm>
            <a:off x="5235024" y="3158136"/>
            <a:ext cx="457908" cy="567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300" i="1" dirty="0">
                <a:solidFill>
                  <a:srgbClr val="FF0000"/>
                </a:solidFill>
              </a:rPr>
              <a:t>P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R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I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C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K</a:t>
            </a:r>
          </a:p>
        </p:txBody>
      </p:sp>
      <p:sp>
        <p:nvSpPr>
          <p:cNvPr id="4" name="Pravokutnik 3">
            <a:extLst>
              <a:ext uri="{FF2B5EF4-FFF2-40B4-BE49-F238E27FC236}">
                <a16:creationId xmlns:a16="http://schemas.microsoft.com/office/drawing/2014/main" id="{6CA5EF18-28E7-4360-AC3E-94057BEB6AD5}"/>
              </a:ext>
            </a:extLst>
          </p:cNvPr>
          <p:cNvSpPr/>
          <p:nvPr/>
        </p:nvSpPr>
        <p:spPr>
          <a:xfrm>
            <a:off x="5022937" y="4947781"/>
            <a:ext cx="789140" cy="4384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26C687E5-6572-4D73-B161-9E6B191C54A0}"/>
              </a:ext>
            </a:extLst>
          </p:cNvPr>
          <p:cNvSpPr txBox="1">
            <a:spLocks/>
          </p:cNvSpPr>
          <p:nvPr/>
        </p:nvSpPr>
        <p:spPr>
          <a:xfrm>
            <a:off x="5733848" y="3463923"/>
            <a:ext cx="2141366" cy="14462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300" i="1" dirty="0">
                <a:solidFill>
                  <a:srgbClr val="FF0000"/>
                </a:solidFill>
              </a:rPr>
              <a:t>A              S       E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A85C838C-B4FC-4243-BE61-DB065952E947}"/>
              </a:ext>
            </a:extLst>
          </p:cNvPr>
          <p:cNvSpPr txBox="1">
            <a:spLocks/>
          </p:cNvSpPr>
          <p:nvPr/>
        </p:nvSpPr>
        <p:spPr>
          <a:xfrm>
            <a:off x="8500368" y="3840785"/>
            <a:ext cx="457908" cy="567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300" i="1" dirty="0">
                <a:solidFill>
                  <a:srgbClr val="FF0000"/>
                </a:solidFill>
              </a:rPr>
              <a:t>GRAS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C13B9F50-70D1-4CE1-89FB-63BAA525243B}"/>
              </a:ext>
            </a:extLst>
          </p:cNvPr>
          <p:cNvSpPr txBox="1">
            <a:spLocks/>
          </p:cNvSpPr>
          <p:nvPr/>
        </p:nvSpPr>
        <p:spPr>
          <a:xfrm>
            <a:off x="6516939" y="5912030"/>
            <a:ext cx="4138142" cy="567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300" i="1" dirty="0">
                <a:solidFill>
                  <a:srgbClr val="FF0000"/>
                </a:solidFill>
              </a:rPr>
              <a:t>NEEDLE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AAFFCC96-5787-4879-AF06-2BC5F0F8695D}"/>
              </a:ext>
            </a:extLst>
          </p:cNvPr>
          <p:cNvSpPr txBox="1">
            <a:spLocks/>
          </p:cNvSpPr>
          <p:nvPr/>
        </p:nvSpPr>
        <p:spPr>
          <a:xfrm>
            <a:off x="6995016" y="6241364"/>
            <a:ext cx="4138142" cy="567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300" i="1" dirty="0">
                <a:solidFill>
                  <a:srgbClr val="FF0000"/>
                </a:solidFill>
              </a:rPr>
              <a:t>ENROL</a:t>
            </a:r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0" grpId="0" build="p"/>
      <p:bldP spid="11" grpId="0" build="p"/>
      <p:bldP spid="12" grpId="0" build="p"/>
      <p:bldP spid="13" grpId="0" build="p"/>
      <p:bldP spid="15" grpId="0" build="p"/>
      <p:bldP spid="16" grpId="0" build="p"/>
      <p:bldP spid="17" grpId="0" build="p"/>
      <p:bldP spid="1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5" y="9246"/>
            <a:ext cx="5109882" cy="6827335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27" y="1586047"/>
            <a:ext cx="11803745" cy="39391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538764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Fill in the gaps with the appropriate preposition. Use: of, on, along, about, into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Nadopuni.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9E2A1A97-1265-4732-81A1-5D0985DF1DF7}"/>
              </a:ext>
            </a:extLst>
          </p:cNvPr>
          <p:cNvSpPr txBox="1">
            <a:spLocks/>
          </p:cNvSpPr>
          <p:nvPr/>
        </p:nvSpPr>
        <p:spPr>
          <a:xfrm>
            <a:off x="3070828" y="2968843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</a:t>
            </a:r>
            <a:r>
              <a:rPr lang="hr-HR" sz="2200" i="1" dirty="0" err="1">
                <a:solidFill>
                  <a:srgbClr val="FF0000"/>
                </a:solidFill>
              </a:rPr>
              <a:t>of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8AC021A4-9342-49E7-A5D5-A2DC40C0EA8A}"/>
              </a:ext>
            </a:extLst>
          </p:cNvPr>
          <p:cNvSpPr txBox="1">
            <a:spLocks/>
          </p:cNvSpPr>
          <p:nvPr/>
        </p:nvSpPr>
        <p:spPr>
          <a:xfrm>
            <a:off x="3600762" y="3485428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</a:t>
            </a:r>
            <a:r>
              <a:rPr lang="hr-HR" sz="2200" i="1" dirty="0" err="1">
                <a:solidFill>
                  <a:srgbClr val="FF0000"/>
                </a:solidFill>
              </a:rPr>
              <a:t>into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3BCD02C-D96B-49C0-83BD-F59426A5846C}"/>
              </a:ext>
            </a:extLst>
          </p:cNvPr>
          <p:cNvSpPr txBox="1">
            <a:spLocks/>
          </p:cNvSpPr>
          <p:nvPr/>
        </p:nvSpPr>
        <p:spPr>
          <a:xfrm>
            <a:off x="7514562" y="3997608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along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CA2BAB81-9734-4A93-B553-33DF7B8A1B7F}"/>
              </a:ext>
            </a:extLst>
          </p:cNvPr>
          <p:cNvSpPr txBox="1">
            <a:spLocks/>
          </p:cNvSpPr>
          <p:nvPr/>
        </p:nvSpPr>
        <p:spPr>
          <a:xfrm>
            <a:off x="6264882" y="4475069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on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2BFE6E2C-21B3-4923-A280-6FAF4C92DFEB}"/>
              </a:ext>
            </a:extLst>
          </p:cNvPr>
          <p:cNvSpPr txBox="1">
            <a:spLocks/>
          </p:cNvSpPr>
          <p:nvPr/>
        </p:nvSpPr>
        <p:spPr>
          <a:xfrm>
            <a:off x="2581794" y="500036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about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52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  <p:bldP spid="1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81.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05" y="17267"/>
            <a:ext cx="5135503" cy="6859522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873" y="738507"/>
            <a:ext cx="3923203" cy="45224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298510" y="716587"/>
            <a:ext cx="6808146" cy="7126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...</a:t>
            </a:r>
            <a:br>
              <a:rPr lang="hr-HR" sz="2000" b="1" dirty="0"/>
            </a:br>
            <a:r>
              <a:rPr lang="hr-HR" sz="2000" i="1" dirty="0"/>
              <a:t>Možeš li...</a:t>
            </a:r>
          </a:p>
          <a:p>
            <a:pPr marL="0" indent="0">
              <a:buNone/>
            </a:pPr>
            <a:r>
              <a:rPr lang="en-US" sz="2000" b="1" dirty="0"/>
              <a:t>• name one person you could</a:t>
            </a:r>
            <a:r>
              <a:rPr lang="hr-HR" sz="2000" b="1" dirty="0"/>
              <a:t> </a:t>
            </a:r>
            <a:r>
              <a:rPr lang="en-US" sz="2000" b="1" dirty="0"/>
              <a:t>talk into coming to the cinema</a:t>
            </a:r>
            <a:r>
              <a:rPr lang="hr-HR" sz="2000" b="1" dirty="0"/>
              <a:t> </a:t>
            </a:r>
            <a:r>
              <a:rPr lang="en-US" sz="2000" b="1" dirty="0"/>
              <a:t>with you?</a:t>
            </a:r>
            <a:br>
              <a:rPr lang="hr-HR" sz="2000" b="1" dirty="0"/>
            </a:br>
            <a:r>
              <a:rPr lang="hr-HR" sz="2000" b="1" dirty="0"/>
              <a:t>○ </a:t>
            </a:r>
            <a:r>
              <a:rPr lang="hr-HR" sz="2000" i="1" dirty="0"/>
              <a:t>imenovati jednu osobu koju bi mogao nagovoriti da pođe u kino s tobom?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• name one course you would</a:t>
            </a:r>
            <a:r>
              <a:rPr lang="hr-HR" sz="2000" b="1" dirty="0"/>
              <a:t> </a:t>
            </a:r>
            <a:r>
              <a:rPr lang="en-US" sz="2000" b="1" dirty="0"/>
              <a:t>like to </a:t>
            </a:r>
            <a:r>
              <a:rPr lang="en-US" sz="2000" b="1" dirty="0" err="1"/>
              <a:t>enrol</a:t>
            </a:r>
            <a:r>
              <a:rPr lang="en-US" sz="2000" b="1" dirty="0"/>
              <a:t> in?</a:t>
            </a:r>
            <a:br>
              <a:rPr lang="hr-HR" sz="2000" b="1" dirty="0"/>
            </a:br>
            <a:r>
              <a:rPr lang="hr-HR" sz="2000" b="1" dirty="0"/>
              <a:t>○ </a:t>
            </a:r>
            <a:r>
              <a:rPr lang="hr-HR" sz="2000" i="1" dirty="0"/>
              <a:t>imenovati jedan tečaj na koji bi se želio upisati?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• name two people you</a:t>
            </a:r>
            <a:r>
              <a:rPr lang="hr-HR" sz="2000" b="1" dirty="0"/>
              <a:t> </a:t>
            </a:r>
            <a:r>
              <a:rPr lang="en-US" sz="2000" b="1" dirty="0"/>
              <a:t>depend on?</a:t>
            </a:r>
            <a:br>
              <a:rPr lang="hr-HR" sz="2000" b="1" dirty="0"/>
            </a:br>
            <a:r>
              <a:rPr lang="hr-HR" sz="2000" b="1" dirty="0"/>
              <a:t>○ </a:t>
            </a:r>
            <a:r>
              <a:rPr lang="hr-HR" sz="2000" i="1" dirty="0"/>
              <a:t>imenovati dvoje ljudi o kojima ovisiš?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• name three decisions</a:t>
            </a:r>
            <a:r>
              <a:rPr lang="hr-HR" sz="2000" b="1" dirty="0"/>
              <a:t> </a:t>
            </a:r>
            <a:r>
              <a:rPr lang="en-US" sz="2000" b="1" dirty="0"/>
              <a:t>you made today?</a:t>
            </a:r>
            <a:br>
              <a:rPr lang="hr-HR" sz="2000" b="1" dirty="0"/>
            </a:br>
            <a:r>
              <a:rPr lang="hr-HR" sz="2000" b="1" dirty="0"/>
              <a:t>○ </a:t>
            </a:r>
            <a:r>
              <a:rPr lang="hr-HR" sz="2000" i="1" dirty="0"/>
              <a:t>imenovati tri odluke koje si danas donio?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• name four edible plants?</a:t>
            </a:r>
            <a:br>
              <a:rPr lang="hr-HR" sz="2000" b="1" dirty="0"/>
            </a:br>
            <a:r>
              <a:rPr lang="hr-HR" sz="2000" b="1" dirty="0"/>
              <a:t>○ </a:t>
            </a:r>
            <a:r>
              <a:rPr lang="hr-HR" sz="2000" i="1" dirty="0"/>
              <a:t>imenovati četiri jestive biljke?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174492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86" y="1"/>
            <a:ext cx="5129429" cy="685799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64!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28" y="-1"/>
            <a:ext cx="9456473" cy="689412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9848515" y="363255"/>
            <a:ext cx="2343485" cy="65308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Sort the words in the mind maps. Add one more word to each verb</a:t>
            </a:r>
            <a:r>
              <a:rPr lang="hr-HR" sz="2100" b="1" dirty="0"/>
              <a:t>. </a:t>
            </a:r>
            <a:r>
              <a:rPr lang="hr-HR" sz="2100" i="1" dirty="0"/>
              <a:t>Razvrstaj riječi u umnu mapu.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D39930D3-28B0-4809-A384-641226C171A9}"/>
              </a:ext>
            </a:extLst>
          </p:cNvPr>
          <p:cNvSpPr txBox="1">
            <a:spLocks/>
          </p:cNvSpPr>
          <p:nvPr/>
        </p:nvSpPr>
        <p:spPr>
          <a:xfrm>
            <a:off x="3466478" y="5032987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 </a:t>
            </a:r>
            <a:r>
              <a:rPr lang="hr-HR" sz="2200" i="1" dirty="0" err="1">
                <a:solidFill>
                  <a:srgbClr val="FF0000"/>
                </a:solidFill>
              </a:rPr>
              <a:t>decision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726E58FB-B4EB-4B59-9078-54541C0568F1}"/>
              </a:ext>
            </a:extLst>
          </p:cNvPr>
          <p:cNvSpPr txBox="1">
            <a:spLocks/>
          </p:cNvSpPr>
          <p:nvPr/>
        </p:nvSpPr>
        <p:spPr>
          <a:xfrm>
            <a:off x="2601231" y="570090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 </a:t>
            </a:r>
            <a:r>
              <a:rPr lang="hr-HR" sz="2200" i="1" dirty="0" err="1">
                <a:solidFill>
                  <a:srgbClr val="FF0000"/>
                </a:solidFill>
              </a:rPr>
              <a:t>course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B20E3927-618E-4ED2-BD63-EDB0AC4BABD0}"/>
              </a:ext>
            </a:extLst>
          </p:cNvPr>
          <p:cNvSpPr txBox="1">
            <a:spLocks/>
          </p:cNvSpPr>
          <p:nvPr/>
        </p:nvSpPr>
        <p:spPr>
          <a:xfrm>
            <a:off x="6349666" y="167601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hiking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00868847-4CC8-41A1-8E35-E4AF9882F52C}"/>
              </a:ext>
            </a:extLst>
          </p:cNvPr>
          <p:cNvSpPr txBox="1">
            <a:spLocks/>
          </p:cNvSpPr>
          <p:nvPr/>
        </p:nvSpPr>
        <p:spPr>
          <a:xfrm>
            <a:off x="2836723" y="6424536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dinner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C5B6087E-6DE7-44D1-8637-78461B613C34}"/>
              </a:ext>
            </a:extLst>
          </p:cNvPr>
          <p:cNvSpPr txBox="1">
            <a:spLocks/>
          </p:cNvSpPr>
          <p:nvPr/>
        </p:nvSpPr>
        <p:spPr>
          <a:xfrm>
            <a:off x="6741209" y="530303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an</a:t>
            </a:r>
            <a:r>
              <a:rPr lang="hr-HR" sz="2200" i="1" dirty="0">
                <a:solidFill>
                  <a:srgbClr val="FF0000"/>
                </a:solidFill>
              </a:rPr>
              <a:t> instrument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53BAFF0D-BDFE-4DC6-8994-7A4EFC2F142E}"/>
              </a:ext>
            </a:extLst>
          </p:cNvPr>
          <p:cNvSpPr txBox="1">
            <a:spLocks/>
          </p:cNvSpPr>
          <p:nvPr/>
        </p:nvSpPr>
        <p:spPr>
          <a:xfrm>
            <a:off x="825688" y="6379089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friends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561A7792-9E53-4344-AC0F-12FAF7438D88}"/>
              </a:ext>
            </a:extLst>
          </p:cNvPr>
          <p:cNvSpPr txBox="1">
            <a:spLocks/>
          </p:cNvSpPr>
          <p:nvPr/>
        </p:nvSpPr>
        <p:spPr>
          <a:xfrm>
            <a:off x="6342619" y="6412010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tennis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1F90F68B-2C54-4956-9690-E287C9D6A48F}"/>
              </a:ext>
            </a:extLst>
          </p:cNvPr>
          <p:cNvSpPr txBox="1">
            <a:spLocks/>
          </p:cNvSpPr>
          <p:nvPr/>
        </p:nvSpPr>
        <p:spPr>
          <a:xfrm>
            <a:off x="2736515" y="210576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dishes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A23B61D6-565D-426B-8D5F-12155247EE57}"/>
              </a:ext>
            </a:extLst>
          </p:cNvPr>
          <p:cNvSpPr txBox="1">
            <a:spLocks/>
          </p:cNvSpPr>
          <p:nvPr/>
        </p:nvSpPr>
        <p:spPr>
          <a:xfrm>
            <a:off x="4043935" y="5616728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music</a:t>
            </a: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4A9DC1B6-515F-49EA-A21B-4A77D9C4C4F8}"/>
              </a:ext>
            </a:extLst>
          </p:cNvPr>
          <p:cNvSpPr txBox="1">
            <a:spLocks/>
          </p:cNvSpPr>
          <p:nvPr/>
        </p:nvSpPr>
        <p:spPr>
          <a:xfrm>
            <a:off x="5336083" y="307515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cycling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2FB6B5B6-CCE0-4F3E-BD57-6AC4F6E2AE4B}"/>
              </a:ext>
            </a:extLst>
          </p:cNvPr>
          <p:cNvSpPr txBox="1">
            <a:spLocks/>
          </p:cNvSpPr>
          <p:nvPr/>
        </p:nvSpPr>
        <p:spPr>
          <a:xfrm>
            <a:off x="1021565" y="331185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exercise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A7151A43-06B9-4EB3-8DCB-C023C356C40C}"/>
              </a:ext>
            </a:extLst>
          </p:cNvPr>
          <p:cNvSpPr txBox="1">
            <a:spLocks/>
          </p:cNvSpPr>
          <p:nvPr/>
        </p:nvSpPr>
        <p:spPr>
          <a:xfrm>
            <a:off x="3237366" y="1478907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swimming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57DB0DF9-E7AF-4CE0-8AD8-E0A7F2E11C80}"/>
              </a:ext>
            </a:extLst>
          </p:cNvPr>
          <p:cNvSpPr txBox="1">
            <a:spLocks/>
          </p:cNvSpPr>
          <p:nvPr/>
        </p:nvSpPr>
        <p:spPr>
          <a:xfrm>
            <a:off x="190590" y="2379409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housework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11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  <p:bldP spid="3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…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7" y="-1"/>
            <a:ext cx="5166305" cy="6864263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77" y="521335"/>
            <a:ext cx="6905065" cy="519416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7447326" y="619410"/>
            <a:ext cx="4659329" cy="7126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with do, make, play or go. Write the answers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Nadopuni pitanja, a potom napiši svoje odgovore. 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E84C99B-F2B4-49CB-A33E-BC08AA250A56}"/>
              </a:ext>
            </a:extLst>
          </p:cNvPr>
          <p:cNvSpPr txBox="1">
            <a:spLocks/>
          </p:cNvSpPr>
          <p:nvPr/>
        </p:nvSpPr>
        <p:spPr>
          <a:xfrm>
            <a:off x="1765139" y="1876428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make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46AEE974-4989-4E7A-9D6E-4CA57E7EE8A1}"/>
              </a:ext>
            </a:extLst>
          </p:cNvPr>
          <p:cNvSpPr txBox="1">
            <a:spLocks/>
          </p:cNvSpPr>
          <p:nvPr/>
        </p:nvSpPr>
        <p:spPr>
          <a:xfrm>
            <a:off x="2839108" y="2640956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go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7285B17-92D3-4A9A-8873-7937224F109F}"/>
              </a:ext>
            </a:extLst>
          </p:cNvPr>
          <p:cNvSpPr txBox="1">
            <a:spLocks/>
          </p:cNvSpPr>
          <p:nvPr/>
        </p:nvSpPr>
        <p:spPr>
          <a:xfrm>
            <a:off x="1897265" y="3392958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play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C1662A5-A0DC-4CB9-A6BC-026F1E7B2528}"/>
              </a:ext>
            </a:extLst>
          </p:cNvPr>
          <p:cNvSpPr txBox="1">
            <a:spLocks/>
          </p:cNvSpPr>
          <p:nvPr/>
        </p:nvSpPr>
        <p:spPr>
          <a:xfrm>
            <a:off x="2266181" y="4157486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make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8794FEC5-8E6D-486C-BF7F-B72393E1A17F}"/>
              </a:ext>
            </a:extLst>
          </p:cNvPr>
          <p:cNvSpPr txBox="1">
            <a:spLocks/>
          </p:cNvSpPr>
          <p:nvPr/>
        </p:nvSpPr>
        <p:spPr>
          <a:xfrm>
            <a:off x="1877873" y="4909488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do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CB821804-4C39-4CBC-BA35-A42AFA1E4861}"/>
              </a:ext>
            </a:extLst>
          </p:cNvPr>
          <p:cNvSpPr txBox="1">
            <a:spLocks/>
          </p:cNvSpPr>
          <p:nvPr/>
        </p:nvSpPr>
        <p:spPr>
          <a:xfrm>
            <a:off x="5149287" y="6100174"/>
            <a:ext cx="7031278" cy="22964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Što bi ti želio raditi u slobodno vrijeme kad ne bi imao nikakvih ograničenja?</a:t>
            </a: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408658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…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17" y="-1"/>
            <a:ext cx="5118020" cy="6864263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49286" y="2768252"/>
            <a:ext cx="6957369" cy="49774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Talk to your friends from class and fill in the table. Find a different person for each category</a:t>
            </a:r>
            <a:r>
              <a:rPr lang="hr-HR" sz="2000" b="1" dirty="0"/>
              <a:t>. </a:t>
            </a:r>
            <a:r>
              <a:rPr lang="hr-HR" sz="2000" b="1" dirty="0" err="1"/>
              <a:t>Write</a:t>
            </a:r>
            <a:r>
              <a:rPr lang="hr-HR" sz="2000" b="1" dirty="0"/>
              <a:t> a </a:t>
            </a:r>
            <a:r>
              <a:rPr lang="hr-HR" sz="2000" b="1" dirty="0" err="1"/>
              <a:t>report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Nazovi nekog od svojih prijatelja i nadopuni tablicu u 5. zadatku aktivnostima kojima se bave, a potom u 6. zadatku zapiši nekoliko rečenica o tim osobama i njihovim aktivnostima.</a:t>
            </a:r>
          </a:p>
        </p:txBody>
      </p:sp>
    </p:spTree>
    <p:extLst>
      <p:ext uri="{BB962C8B-B14F-4D97-AF65-F5344CB8AC3E}">
        <p14:creationId xmlns:p14="http://schemas.microsoft.com/office/powerpoint/2010/main" val="129122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4850BD4-CBB0-488D-8358-0557E125B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746526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CCEC7B5-D29D-46AA-8AE6-04BF491DB084}"/>
              </a:ext>
            </a:extLst>
          </p:cNvPr>
          <p:cNvSpPr txBox="1">
            <a:spLocks/>
          </p:cNvSpPr>
          <p:nvPr/>
        </p:nvSpPr>
        <p:spPr>
          <a:xfrm>
            <a:off x="261135" y="2964677"/>
            <a:ext cx="11669730" cy="5240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4"/>
              </a:rPr>
              <a:t>https://www.e-sfera.hr/dodatni-digitalni-sadrzaji/be2e8935-8328-4ff7-b7cd-12394451cba1/</a:t>
            </a:r>
            <a:endParaRPr lang="hr-HR" sz="2000" dirty="0"/>
          </a:p>
          <a:p>
            <a:pPr marL="0" indent="0" algn="ctr">
              <a:buNone/>
            </a:pPr>
            <a:r>
              <a:rPr lang="hr-HR" sz="2000" b="1" u="sng" dirty="0" err="1"/>
              <a:t>Hobbies</a:t>
            </a:r>
            <a:r>
              <a:rPr lang="hr-HR" sz="2000" b="1" u="sng" dirty="0"/>
              <a:t> </a:t>
            </a:r>
            <a:r>
              <a:rPr lang="hr-HR" sz="2000" b="1" u="sng" dirty="0" err="1"/>
              <a:t>through</a:t>
            </a:r>
            <a:r>
              <a:rPr lang="hr-HR" sz="2000" b="1" u="sng" dirty="0"/>
              <a:t> time</a:t>
            </a:r>
          </a:p>
          <a:p>
            <a:pPr marL="0" indent="0" algn="ctr">
              <a:buNone/>
            </a:pPr>
            <a:r>
              <a:rPr lang="hr-HR" sz="2000" i="1" dirty="0"/>
              <a:t>Pročitaj tekst i riješi prateće zadatke. </a:t>
            </a:r>
          </a:p>
        </p:txBody>
      </p:sp>
    </p:spTree>
    <p:extLst>
      <p:ext uri="{BB962C8B-B14F-4D97-AF65-F5344CB8AC3E}">
        <p14:creationId xmlns:p14="http://schemas.microsoft.com/office/powerpoint/2010/main" val="37862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359" y="749635"/>
            <a:ext cx="4008051" cy="535872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03724" y="1264013"/>
            <a:ext cx="3726557" cy="4329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Nakon što smo završili petu temu, danas krećemo na UNIT 6, tj. šestu temu našeg udžbenika!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FOOTSTEPS 2</a:t>
            </a:r>
            <a:r>
              <a:rPr lang="hr-HR" sz="2000" i="1" dirty="0"/>
              <a:t> na 78. i 79. stranici. I na početku ove teme imaš </a:t>
            </a:r>
            <a:r>
              <a:rPr lang="hr-HR" sz="2000" i="1" dirty="0" err="1"/>
              <a:t>dvolisticu</a:t>
            </a:r>
            <a:r>
              <a:rPr lang="hr-HR" sz="2000" i="1" dirty="0"/>
              <a:t>, gdje ti je 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 err="1"/>
              <a:t>The</a:t>
            </a:r>
            <a:r>
              <a:rPr lang="hr-HR" sz="2000" b="1" dirty="0"/>
              <a:t> time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life</a:t>
            </a:r>
            <a:r>
              <a:rPr lang="hr-HR" sz="2000" b="1" dirty="0"/>
              <a:t>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vidi 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020" y="747621"/>
            <a:ext cx="4025083" cy="5387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07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48329" y="1840992"/>
            <a:ext cx="6620822" cy="3779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Što se tiče jezičnih sadržaja – naučit ćemo izricati budućnost korištenjem već poznatog </a:t>
            </a:r>
            <a:r>
              <a:rPr lang="hr-HR" sz="2000" i="1" dirty="0" err="1"/>
              <a:t>Present</a:t>
            </a:r>
            <a:r>
              <a:rPr lang="hr-HR" sz="2000" i="1" dirty="0"/>
              <a:t> </a:t>
            </a:r>
            <a:r>
              <a:rPr lang="hr-HR" sz="2000" i="1" dirty="0" err="1"/>
              <a:t>Continuous</a:t>
            </a:r>
            <a:r>
              <a:rPr lang="hr-HR" sz="2000" i="1" dirty="0"/>
              <a:t>-a, ali i </a:t>
            </a:r>
            <a:r>
              <a:rPr lang="hr-HR" sz="2000" i="1" dirty="0" err="1"/>
              <a:t>Going</a:t>
            </a:r>
            <a:r>
              <a:rPr lang="hr-HR" sz="2000" i="1" dirty="0"/>
              <a:t> to oblikom! A prisjetit ćemo se i pridjeva!</a:t>
            </a:r>
          </a:p>
          <a:p>
            <a:pPr marL="0" lvl="0" indent="0" algn="ctr">
              <a:buNone/>
            </a:pPr>
            <a:r>
              <a:rPr lang="hr-HR" sz="2000" i="1" dirty="0"/>
              <a:t>Predviđat ćeš što bi se moglo dogoditi u bliskoj budućnosti i raditi planove za tu bližu budućnost. Opisivat ćeš hobije, te ćeš napisati plan za neko putovanje.</a:t>
            </a:r>
          </a:p>
          <a:p>
            <a:pPr marL="0" lvl="0" indent="0" algn="ctr">
              <a:buNone/>
            </a:pPr>
            <a:r>
              <a:rPr lang="hr-HR" sz="2000" i="1" dirty="0"/>
              <a:t>Osim toga, promišljat ćeš i o važnosti hobija.</a:t>
            </a:r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844" y="738171"/>
            <a:ext cx="4020487" cy="5381655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141" y="8769"/>
            <a:ext cx="5112859" cy="6843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7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80.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1177447"/>
            <a:ext cx="5123397" cy="5680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much free time have you got in a</a:t>
            </a:r>
            <a:r>
              <a:rPr lang="hr-HR" sz="2000" b="1" dirty="0"/>
              <a:t> </a:t>
            </a:r>
            <a:r>
              <a:rPr lang="en-US" sz="2000" b="1" dirty="0"/>
              <a:t>day?</a:t>
            </a:r>
            <a:br>
              <a:rPr lang="hr-HR" sz="2000" b="1" dirty="0"/>
            </a:br>
            <a:r>
              <a:rPr lang="hr-HR" sz="2000" i="1" dirty="0"/>
              <a:t>Koliko slobodnog vremena imaš u danu?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 you do in your free time? </a:t>
            </a:r>
            <a:br>
              <a:rPr lang="hr-HR" sz="2000" b="1" dirty="0"/>
            </a:br>
            <a:r>
              <a:rPr lang="hr-HR" sz="2000" i="1" dirty="0"/>
              <a:t>Štio radiš u svoje slobodno vrijeme?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</a:t>
            </a:r>
            <a:r>
              <a:rPr lang="hr-HR" sz="2000" b="1" dirty="0"/>
              <a:t> </a:t>
            </a:r>
            <a:r>
              <a:rPr lang="en-US" sz="2000" b="1" dirty="0"/>
              <a:t>do you usually do on weekends? </a:t>
            </a:r>
            <a:br>
              <a:rPr lang="hr-HR" sz="2000" b="1" dirty="0"/>
            </a:br>
            <a:r>
              <a:rPr lang="hr-HR" sz="2000" i="1" dirty="0"/>
              <a:t>Što radiš vikendima?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free</a:t>
            </a:r>
            <a:r>
              <a:rPr lang="hr-HR" sz="2000" b="1" dirty="0"/>
              <a:t> </a:t>
            </a:r>
            <a:r>
              <a:rPr lang="en-US" sz="2000" b="1" dirty="0"/>
              <a:t>time activities are available for you to </a:t>
            </a:r>
            <a:r>
              <a:rPr lang="en-US" sz="2000" b="1" dirty="0" err="1"/>
              <a:t>enrol</a:t>
            </a:r>
            <a:r>
              <a:rPr lang="en-US" sz="2000" b="1" dirty="0"/>
              <a:t> in?</a:t>
            </a:r>
            <a:br>
              <a:rPr lang="hr-HR" sz="2000" b="1" dirty="0"/>
            </a:br>
            <a:r>
              <a:rPr lang="hr-HR" sz="2000" i="1" dirty="0"/>
              <a:t>U koje aktivnosti kojima bi mogao popuniti svoje slobodno vrijeme se možeš upisati?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Are there any activities that you would like, but</a:t>
            </a:r>
            <a:r>
              <a:rPr lang="hr-HR" sz="2000" b="1" dirty="0"/>
              <a:t> </a:t>
            </a:r>
            <a:r>
              <a:rPr lang="en-US" sz="2000" b="1" dirty="0"/>
              <a:t>are not available?</a:t>
            </a:r>
            <a:r>
              <a:rPr lang="hr-HR" sz="2000" b="1" dirty="0"/>
              <a:t> </a:t>
            </a:r>
            <a:br>
              <a:rPr lang="hr-HR" sz="2000" i="1" dirty="0"/>
            </a:br>
            <a:r>
              <a:rPr lang="hr-HR" sz="2000" i="1" dirty="0"/>
              <a:t>Postoji li neka aktivnost u koju bi se želio upisati, ali ti nije dostupna?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16"/>
            <a:ext cx="5138474" cy="685398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42" y="2175620"/>
            <a:ext cx="11633058" cy="51262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090654" y="1175584"/>
            <a:ext cx="7101346" cy="7126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are the people doing? Can you name any other free time activities?</a:t>
            </a:r>
            <a:br>
              <a:rPr lang="hr-HR" sz="2000" b="1" dirty="0"/>
            </a:br>
            <a:r>
              <a:rPr lang="hr-HR" sz="2000" i="1" dirty="0"/>
              <a:t>Što rade ljudi na slikama? Možeš li imenovati još neke aktivnosti?</a:t>
            </a:r>
          </a:p>
        </p:txBody>
      </p:sp>
    </p:spTree>
    <p:extLst>
      <p:ext uri="{BB962C8B-B14F-4D97-AF65-F5344CB8AC3E}">
        <p14:creationId xmlns:p14="http://schemas.microsoft.com/office/powerpoint/2010/main" val="121628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99" y="4016"/>
            <a:ext cx="5138474" cy="685398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4" y="1114816"/>
            <a:ext cx="7057725" cy="7187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do you feel about camping/</a:t>
            </a:r>
            <a:r>
              <a:rPr lang="hr-HR" sz="2000" b="1" dirty="0"/>
              <a:t> </a:t>
            </a:r>
            <a:r>
              <a:rPr lang="en-US" sz="2000" b="1" dirty="0"/>
              <a:t>reading/cooking…? </a:t>
            </a:r>
            <a:br>
              <a:rPr lang="hr-HR" sz="2000" b="1" dirty="0"/>
            </a:br>
            <a:r>
              <a:rPr lang="hr-HR" sz="2000" i="1" dirty="0"/>
              <a:t>Što misliš o kampiranju/čitanju/kuhanju…?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Have you ever tried it?</a:t>
            </a:r>
            <a:br>
              <a:rPr lang="hr-HR" sz="2000" b="1" dirty="0"/>
            </a:br>
            <a:r>
              <a:rPr lang="hr-HR" sz="2000" i="1" dirty="0"/>
              <a:t>Jesi ikad probao bavit se tom aktivnosti?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Do you know anyone who does it as a hobby?</a:t>
            </a:r>
            <a:br>
              <a:rPr lang="hr-HR" sz="2000" b="1" dirty="0"/>
            </a:br>
            <a:r>
              <a:rPr lang="hr-HR" sz="2000" i="1" dirty="0"/>
              <a:t>Znaš li nekoga kome je to hobi?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Would you like to try it? </a:t>
            </a:r>
            <a:br>
              <a:rPr lang="hr-HR" sz="2000" b="1" dirty="0"/>
            </a:br>
            <a:r>
              <a:rPr lang="hr-HR" sz="2000" i="1" dirty="0"/>
              <a:t>Želiš li probati baviti se time?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need any</a:t>
            </a:r>
            <a:r>
              <a:rPr lang="hr-HR" sz="2000" b="1" dirty="0"/>
              <a:t> </a:t>
            </a:r>
            <a:r>
              <a:rPr lang="en-US" sz="2000" b="1" dirty="0"/>
              <a:t>equipment for this activity? </a:t>
            </a:r>
            <a:br>
              <a:rPr lang="hr-HR" sz="2000" b="1" dirty="0"/>
            </a:br>
            <a:r>
              <a:rPr lang="hr-HR" sz="2000" i="1" dirty="0"/>
              <a:t>Trebaš li neku opremu za bavljenje tom aktivnošću?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Is it safe? </a:t>
            </a:r>
            <a:br>
              <a:rPr lang="hr-HR" sz="2000" b="1" dirty="0"/>
            </a:br>
            <a:r>
              <a:rPr lang="hr-HR" sz="2000" i="1" dirty="0"/>
              <a:t>Je li ta aktivnost sigurna?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</a:t>
            </a:r>
            <a:r>
              <a:rPr lang="hr-HR" sz="2000" b="1" dirty="0"/>
              <a:t> </a:t>
            </a:r>
            <a:r>
              <a:rPr lang="en-US" sz="2000" b="1" dirty="0"/>
              <a:t>need some special skills for it?</a:t>
            </a:r>
            <a:br>
              <a:rPr lang="hr-HR" sz="2000" b="1" dirty="0"/>
            </a:br>
            <a:r>
              <a:rPr lang="hr-HR" sz="2000" i="1" dirty="0"/>
              <a:t>Trebaju li ti neke posebne vještine da bi se bavio tom aktivnošću?</a:t>
            </a:r>
          </a:p>
        </p:txBody>
      </p:sp>
    </p:spTree>
    <p:extLst>
      <p:ext uri="{BB962C8B-B14F-4D97-AF65-F5344CB8AC3E}">
        <p14:creationId xmlns:p14="http://schemas.microsoft.com/office/powerpoint/2010/main" val="281662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5" y="12431"/>
            <a:ext cx="5149287" cy="6865716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9710388" y="1728592"/>
            <a:ext cx="2481612" cy="3694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Here are some free time activities. Mach the photos with the activity</a:t>
            </a:r>
            <a:r>
              <a:rPr lang="hr-HR" sz="2000" b="1" dirty="0"/>
              <a:t>. </a:t>
            </a:r>
            <a:r>
              <a:rPr lang="hr-HR" sz="2000" i="1" dirty="0"/>
              <a:t>U 2. zadatku se nalaze fotografije još nekih aktivnosti. Spoji fotografije sa aktivnostima.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57" y="141911"/>
            <a:ext cx="9392274" cy="559500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B27F711-8275-4B30-A784-A9A78B9912FA}"/>
              </a:ext>
            </a:extLst>
          </p:cNvPr>
          <p:cNvSpPr txBox="1">
            <a:spLocks/>
          </p:cNvSpPr>
          <p:nvPr/>
        </p:nvSpPr>
        <p:spPr>
          <a:xfrm>
            <a:off x="734664" y="517391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8E7DC8D1-6984-4FF7-92FF-3D781333BC72}"/>
              </a:ext>
            </a:extLst>
          </p:cNvPr>
          <p:cNvSpPr txBox="1">
            <a:spLocks/>
          </p:cNvSpPr>
          <p:nvPr/>
        </p:nvSpPr>
        <p:spPr>
          <a:xfrm>
            <a:off x="4400490" y="5184301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BD26B7E-B720-4BCB-B332-4ABFB5B63AB6}"/>
              </a:ext>
            </a:extLst>
          </p:cNvPr>
          <p:cNvSpPr txBox="1">
            <a:spLocks/>
          </p:cNvSpPr>
          <p:nvPr/>
        </p:nvSpPr>
        <p:spPr>
          <a:xfrm>
            <a:off x="6271753" y="2706947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3C1C6F7-4BA9-4312-83CA-F46094EA640E}"/>
              </a:ext>
            </a:extLst>
          </p:cNvPr>
          <p:cNvSpPr txBox="1">
            <a:spLocks/>
          </p:cNvSpPr>
          <p:nvPr/>
        </p:nvSpPr>
        <p:spPr>
          <a:xfrm>
            <a:off x="2615617" y="268189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3E7C3426-8A70-464B-8DDA-B6C3B40AAC88}"/>
              </a:ext>
            </a:extLst>
          </p:cNvPr>
          <p:cNvSpPr txBox="1">
            <a:spLocks/>
          </p:cNvSpPr>
          <p:nvPr/>
        </p:nvSpPr>
        <p:spPr>
          <a:xfrm>
            <a:off x="5149287" y="5866400"/>
            <a:ext cx="7031278" cy="25302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i na sljedećim poveznicama:</a:t>
            </a:r>
            <a:br>
              <a:rPr lang="hr-HR" sz="2000" dirty="0">
                <a:hlinkClick r:id="rId4"/>
              </a:rPr>
            </a:br>
            <a:r>
              <a:rPr lang="hr-HR" sz="2000" i="1" dirty="0">
                <a:hlinkClick r:id="rId5"/>
              </a:rPr>
              <a:t>https://wordwall.net/play/926/524/438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>
                <a:hlinkClick r:id="rId6"/>
              </a:rPr>
              <a:t>https://wordwall.net/resource/12437709</a:t>
            </a:r>
            <a:endParaRPr lang="hr-HR" sz="2000" i="1" dirty="0"/>
          </a:p>
          <a:p>
            <a:pPr marL="0" indent="0">
              <a:buNone/>
            </a:pP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02820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 build="p"/>
      <p:bldP spid="8" grpId="0" build="p"/>
      <p:bldP spid="9" grpId="0" build="p"/>
      <p:bldP spid="10" grpId="0" build="p"/>
      <p:bldP spid="1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5" y="12431"/>
            <a:ext cx="5149287" cy="6865716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60722" y="12431"/>
            <a:ext cx="7031278" cy="5422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Razmisli o ovim pitanjima. Zapiši u svoju bilježnicu.</a:t>
            </a:r>
            <a:br>
              <a:rPr lang="hr-HR" sz="2000" b="1" dirty="0"/>
            </a:br>
            <a:br>
              <a:rPr lang="hr-HR" sz="2000" b="1" dirty="0"/>
            </a:br>
            <a:r>
              <a:rPr lang="en-US" sz="2000" b="1" dirty="0"/>
              <a:t>Which activity is the most interesting?</a:t>
            </a:r>
            <a:br>
              <a:rPr lang="hr-HR" sz="2000" b="1" dirty="0"/>
            </a:br>
            <a:r>
              <a:rPr lang="hr-HR" sz="2000" i="1" dirty="0"/>
              <a:t>Koja aktivnost je najzanimljivija?</a:t>
            </a:r>
            <a:br>
              <a:rPr lang="hr-HR" sz="2000" i="1" dirty="0"/>
            </a:br>
            <a:br>
              <a:rPr lang="hr-HR" sz="2000" b="1" dirty="0"/>
            </a:br>
            <a:r>
              <a:rPr lang="en-US" sz="2000" b="1" dirty="0"/>
              <a:t>Which one is the least interesting?</a:t>
            </a:r>
            <a:br>
              <a:rPr lang="hr-HR" sz="2000" b="1" dirty="0"/>
            </a:br>
            <a:r>
              <a:rPr lang="hr-HR" sz="2000" i="1" dirty="0"/>
              <a:t>Koja je najmanje zanimljiva?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Can you guess what kind of people do these activities?</a:t>
            </a:r>
            <a:r>
              <a:rPr lang="hr-HR" sz="2000" b="1" dirty="0"/>
              <a:t> </a:t>
            </a:r>
            <a:r>
              <a:rPr lang="en-US" sz="2000" b="1" dirty="0"/>
              <a:t>(age, interests)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Kakvi su ljudi koji se bave tim aktivnostima? </a:t>
            </a:r>
            <a:br>
              <a:rPr lang="hr-HR" sz="2000" i="1" dirty="0"/>
            </a:br>
            <a:r>
              <a:rPr lang="hr-HR" sz="2000" i="1" dirty="0"/>
              <a:t>a) koliko su stari ljudi koji se njome bave; </a:t>
            </a:r>
            <a:br>
              <a:rPr lang="hr-HR" sz="2000" i="1" dirty="0"/>
            </a:br>
            <a:r>
              <a:rPr lang="hr-HR" sz="2000" i="1" dirty="0"/>
              <a:t>b) koje su osobine ljudi koji se njome bave; </a:t>
            </a:r>
            <a:br>
              <a:rPr lang="hr-HR" sz="2000" i="1" dirty="0"/>
            </a:br>
            <a:r>
              <a:rPr lang="hr-HR" sz="2000" i="1" dirty="0"/>
              <a:t>c) što još zanima ljude koji se njome bave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964" y="4155049"/>
            <a:ext cx="7183347" cy="217059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A640C3A-9483-4160-AD6A-EBE7F303BDCC}"/>
              </a:ext>
            </a:extLst>
          </p:cNvPr>
          <p:cNvSpPr txBox="1">
            <a:spLocks/>
          </p:cNvSpPr>
          <p:nvPr/>
        </p:nvSpPr>
        <p:spPr>
          <a:xfrm>
            <a:off x="5160722" y="6492701"/>
            <a:ext cx="7031278" cy="25302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Koje su aktivnosti tebi dostupne?</a:t>
            </a:r>
          </a:p>
          <a:p>
            <a:pPr marL="0" indent="0">
              <a:buNone/>
            </a:pP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807605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5133472" cy="685799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On </a:t>
            </a:r>
            <a:r>
              <a:rPr lang="hr-HR" sz="2100" b="1" dirty="0" err="1">
                <a:ea typeface="Cambria" panose="02040503050406030204" pitchFamily="18" charset="0"/>
              </a:rPr>
              <a:t>the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next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81…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28" y="0"/>
            <a:ext cx="8944473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9332729" y="493297"/>
            <a:ext cx="266514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Read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texts</a:t>
            </a:r>
            <a:r>
              <a:rPr lang="hr-HR" sz="2100" b="1" dirty="0"/>
              <a:t>. </a:t>
            </a:r>
            <a:r>
              <a:rPr lang="en-US" sz="2100" b="1" dirty="0"/>
              <a:t>Match them with the correct pictures in task 2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Pročitaj tekstove i na </a:t>
            </a:r>
            <a:r>
              <a:rPr lang="hr-HR" sz="2100" i="1" dirty="0" err="1"/>
              <a:t>na</a:t>
            </a:r>
            <a:r>
              <a:rPr lang="hr-HR" sz="2100" i="1" dirty="0"/>
              <a:t> kraju svakog dijela upiši brojku iz 2. zadatka, ovisno o tome kojim su se hobijem ljudi počeli baviti.</a:t>
            </a:r>
            <a:br>
              <a:rPr lang="hr-HR" sz="2100" i="1" dirty="0"/>
            </a:br>
            <a:br>
              <a:rPr lang="hr-HR" sz="2100" i="1" dirty="0"/>
            </a:br>
            <a:r>
              <a:rPr lang="hr-HR" sz="2100" i="1" dirty="0"/>
              <a:t>Koji su razlozi zbog kojih navedeni likovi počinju svoje hobije?</a:t>
            </a:r>
          </a:p>
          <a:p>
            <a:pPr marL="0" indent="0">
              <a:buNone/>
            </a:pPr>
            <a:endParaRPr lang="hr-HR" sz="2100" i="1" dirty="0"/>
          </a:p>
          <a:p>
            <a:pPr marL="0" indent="0">
              <a:buNone/>
            </a:pPr>
            <a:r>
              <a:rPr lang="hr-HR" sz="2100" b="1" dirty="0" err="1"/>
              <a:t>Check</a:t>
            </a:r>
            <a:r>
              <a:rPr lang="hr-HR" sz="2100" b="1" dirty="0"/>
              <a:t>! </a:t>
            </a:r>
            <a:r>
              <a:rPr lang="hr-HR" sz="2100" i="1" dirty="0"/>
              <a:t>Provjeri.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939494AD-3646-491B-9C9C-081365D6B2F1}"/>
              </a:ext>
            </a:extLst>
          </p:cNvPr>
          <p:cNvSpPr txBox="1">
            <a:spLocks/>
          </p:cNvSpPr>
          <p:nvPr/>
        </p:nvSpPr>
        <p:spPr>
          <a:xfrm>
            <a:off x="4329635" y="312903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BF941FC5-8670-43BE-8ED4-74AE2251F5E4}"/>
              </a:ext>
            </a:extLst>
          </p:cNvPr>
          <p:cNvSpPr txBox="1">
            <a:spLocks/>
          </p:cNvSpPr>
          <p:nvPr/>
        </p:nvSpPr>
        <p:spPr>
          <a:xfrm>
            <a:off x="8165940" y="311650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56269DA-AC39-4498-B12A-61AB95FA4B0C}"/>
              </a:ext>
            </a:extLst>
          </p:cNvPr>
          <p:cNvSpPr txBox="1">
            <a:spLocks/>
          </p:cNvSpPr>
          <p:nvPr/>
        </p:nvSpPr>
        <p:spPr>
          <a:xfrm>
            <a:off x="3791014" y="6465478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1892D96-5CA2-4B27-8B0C-7A5AFBEF6284}"/>
              </a:ext>
            </a:extLst>
          </p:cNvPr>
          <p:cNvSpPr txBox="1">
            <a:spLocks/>
          </p:cNvSpPr>
          <p:nvPr/>
        </p:nvSpPr>
        <p:spPr>
          <a:xfrm>
            <a:off x="6833369" y="6465477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7983867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0" grpId="0" build="p"/>
      <p:bldP spid="11" grpId="0" build="p"/>
      <p:bldP spid="12" grpId="0" build="p"/>
      <p:bldP spid="1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1" y="0"/>
            <a:ext cx="5138607" cy="6865716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7516" y="370499"/>
            <a:ext cx="7054484" cy="3694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texts again and mark sentences true (T) or false (F)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Pročitaj tekst još jednom i označi jesu li rečenice točne ili netočne.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669" y="1091926"/>
            <a:ext cx="8904732" cy="559500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41E2B3F-4DA3-4B1A-8643-8A20552788FC}"/>
              </a:ext>
            </a:extLst>
          </p:cNvPr>
          <p:cNvSpPr txBox="1">
            <a:spLocks/>
          </p:cNvSpPr>
          <p:nvPr/>
        </p:nvSpPr>
        <p:spPr>
          <a:xfrm>
            <a:off x="9117918" y="2440099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A986C9A0-7A5D-4EF2-9AF6-F389B3750562}"/>
              </a:ext>
            </a:extLst>
          </p:cNvPr>
          <p:cNvSpPr txBox="1">
            <a:spLocks/>
          </p:cNvSpPr>
          <p:nvPr/>
        </p:nvSpPr>
        <p:spPr>
          <a:xfrm>
            <a:off x="6618558" y="2994927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3E1E515A-747A-4DEA-B8E5-C4D43E413C8A}"/>
              </a:ext>
            </a:extLst>
          </p:cNvPr>
          <p:cNvSpPr txBox="1">
            <a:spLocks/>
          </p:cNvSpPr>
          <p:nvPr/>
        </p:nvSpPr>
        <p:spPr>
          <a:xfrm>
            <a:off x="9368439" y="3549756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DB1EBC96-DEE6-421C-AB19-6ED823279EB4}"/>
              </a:ext>
            </a:extLst>
          </p:cNvPr>
          <p:cNvSpPr txBox="1">
            <a:spLocks/>
          </p:cNvSpPr>
          <p:nvPr/>
        </p:nvSpPr>
        <p:spPr>
          <a:xfrm>
            <a:off x="7531983" y="4491778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B982184-BF48-4C41-BDD5-2F7C8731D9F6}"/>
              </a:ext>
            </a:extLst>
          </p:cNvPr>
          <p:cNvSpPr txBox="1">
            <a:spLocks/>
          </p:cNvSpPr>
          <p:nvPr/>
        </p:nvSpPr>
        <p:spPr>
          <a:xfrm>
            <a:off x="10499070" y="504439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45161F7E-167D-4B44-A3E5-88939F7BB41B}"/>
              </a:ext>
            </a:extLst>
          </p:cNvPr>
          <p:cNvSpPr txBox="1">
            <a:spLocks/>
          </p:cNvSpPr>
          <p:nvPr/>
        </p:nvSpPr>
        <p:spPr>
          <a:xfrm>
            <a:off x="6806449" y="560188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85A40414-03CF-4ACA-AFAA-34997E6D08FB}"/>
              </a:ext>
            </a:extLst>
          </p:cNvPr>
          <p:cNvSpPr txBox="1">
            <a:spLocks/>
          </p:cNvSpPr>
          <p:nvPr/>
        </p:nvSpPr>
        <p:spPr>
          <a:xfrm>
            <a:off x="9293283" y="6161373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118352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 build="p"/>
      <p:bldP spid="13" grpId="0" build="p"/>
      <p:bldP spid="14" grpId="0" build="p"/>
      <p:bldP spid="16" grpId="0" build="p"/>
      <p:bldP spid="17" grpId="0" build="p"/>
      <p:bldP spid="18" grpId="0" build="p"/>
      <p:bldP spid="19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2094</TotalTime>
  <Words>534</Words>
  <Application>Microsoft Office PowerPoint</Application>
  <PresentationFormat>Široki zaslon</PresentationFormat>
  <Paragraphs>110</Paragraphs>
  <Slides>17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17</vt:i4>
      </vt:variant>
    </vt:vector>
  </HeadingPairs>
  <TitlesOfParts>
    <vt:vector size="23" baseType="lpstr">
      <vt:lpstr>Avenir Next LT Pro</vt:lpstr>
      <vt:lpstr>Calibri Light</vt:lpstr>
      <vt:lpstr>Arial</vt:lpstr>
      <vt:lpstr>Calibri</vt:lpstr>
      <vt:lpstr>Cambria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229</cp:revision>
  <dcterms:created xsi:type="dcterms:W3CDTF">2020-09-15T16:13:04Z</dcterms:created>
  <dcterms:modified xsi:type="dcterms:W3CDTF">2021-03-11T09:10:12Z</dcterms:modified>
</cp:coreProperties>
</file>